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483" r:id="rId5"/>
    <p:sldId id="620" r:id="rId6"/>
    <p:sldId id="596" r:id="rId7"/>
    <p:sldId id="605" r:id="rId8"/>
    <p:sldId id="624" r:id="rId9"/>
    <p:sldId id="623" r:id="rId10"/>
    <p:sldId id="626" r:id="rId11"/>
    <p:sldId id="621" r:id="rId12"/>
    <p:sldId id="600" r:id="rId13"/>
    <p:sldId id="607" r:id="rId14"/>
    <p:sldId id="625" r:id="rId15"/>
    <p:sldId id="622" r:id="rId16"/>
    <p:sldId id="603" r:id="rId17"/>
    <p:sldId id="627" r:id="rId18"/>
    <p:sldId id="628" r:id="rId19"/>
    <p:sldId id="484" r:id="rId20"/>
    <p:sldId id="485" r:id="rId21"/>
    <p:sldId id="488" r:id="rId22"/>
    <p:sldId id="590" r:id="rId23"/>
    <p:sldId id="591" r:id="rId24"/>
    <p:sldId id="592" r:id="rId25"/>
    <p:sldId id="594" r:id="rId26"/>
    <p:sldId id="5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F855F4-6B3D-734F-8ED9-E6A7F47D5A6B}">
          <p14:sldIdLst>
            <p14:sldId id="483"/>
          </p14:sldIdLst>
        </p14:section>
        <p14:section name="Content" id="{27C77642-E8FC-D04B-A600-8D79524F4638}">
          <p14:sldIdLst>
            <p14:sldId id="620"/>
            <p14:sldId id="596"/>
            <p14:sldId id="605"/>
            <p14:sldId id="624"/>
            <p14:sldId id="623"/>
            <p14:sldId id="626"/>
            <p14:sldId id="621"/>
            <p14:sldId id="600"/>
            <p14:sldId id="607"/>
            <p14:sldId id="625"/>
            <p14:sldId id="622"/>
            <p14:sldId id="603"/>
            <p14:sldId id="627"/>
            <p14:sldId id="628"/>
            <p14:sldId id="484"/>
            <p14:sldId id="485"/>
            <p14:sldId id="488"/>
          </p14:sldIdLst>
        </p14:section>
        <p14:section name="Contacts" id="{A36A632A-72D9-C44B-BFEE-AABA4BC46D46}">
          <p14:sldIdLst>
            <p14:sldId id="590"/>
            <p14:sldId id="591"/>
            <p14:sldId id="592"/>
            <p14:sldId id="594"/>
            <p14:sldId id="5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ke Knut" initials="SK" lastIdx="23" clrIdx="0">
    <p:extLst>
      <p:ext uri="{19B8F6BF-5375-455C-9EA6-DF929625EA0E}">
        <p15:presenceInfo xmlns:p15="http://schemas.microsoft.com/office/powerpoint/2012/main" userId="S-1-5-21-1635401191-1135830115-316617838-73315" providerId="AD"/>
      </p:ext>
    </p:extLst>
  </p:cmAuthor>
  <p:cmAuthor id="2" name="Keller Chigusa" initials="KC" lastIdx="30" clrIdx="1">
    <p:extLst>
      <p:ext uri="{19B8F6BF-5375-455C-9EA6-DF929625EA0E}">
        <p15:presenceInfo xmlns:p15="http://schemas.microsoft.com/office/powerpoint/2012/main" userId="S-1-5-21-1635401191-1135830115-316617838-73561" providerId="AD"/>
      </p:ext>
    </p:extLst>
  </p:cmAuthor>
  <p:cmAuthor id="3" name="Kalchofner Seraina" initials="KS" lastIdx="17" clrIdx="2">
    <p:extLst>
      <p:ext uri="{19B8F6BF-5375-455C-9EA6-DF929625EA0E}">
        <p15:presenceInfo xmlns:p15="http://schemas.microsoft.com/office/powerpoint/2012/main" userId="S-1-5-21-1635401191-1135830115-316617838-73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FD4"/>
    <a:srgbClr val="D0DFE8"/>
    <a:srgbClr val="CE8628"/>
    <a:srgbClr val="DA7F59"/>
    <a:srgbClr val="B280A9"/>
    <a:srgbClr val="5FAA93"/>
    <a:srgbClr val="5EA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7953" autoAdjust="0"/>
  </p:normalViewPr>
  <p:slideViewPr>
    <p:cSldViewPr snapToGrid="0" snapToObjects="1">
      <p:cViewPr varScale="1">
        <p:scale>
          <a:sx n="66" d="100"/>
          <a:sy n="66" d="100"/>
        </p:scale>
        <p:origin x="584" y="40"/>
      </p:cViewPr>
      <p:guideLst/>
    </p:cSldViewPr>
  </p:slideViewPr>
  <p:outlineViewPr>
    <p:cViewPr>
      <p:scale>
        <a:sx n="33" d="100"/>
        <a:sy n="33" d="100"/>
      </p:scale>
      <p:origin x="0" y="0"/>
    </p:cViewPr>
  </p:outlineViewPr>
  <p:notesTextViewPr>
    <p:cViewPr>
      <p:scale>
        <a:sx n="170" d="100"/>
        <a:sy n="170" d="100"/>
      </p:scale>
      <p:origin x="0" y="0"/>
    </p:cViewPr>
  </p:notesTextViewPr>
  <p:notesViewPr>
    <p:cSldViewPr snapToGrid="0" snapToObjects="1">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er Helga" userId="a98d4d94-8a0e-4f31-8940-40586e1b9c15" providerId="ADAL" clId="{37F79559-DDB0-45FF-ACE9-ABB24B56C2A9}"/>
    <pc:docChg chg="custSel delSld modSld modSection">
      <pc:chgData name="Willer Helga" userId="a98d4d94-8a0e-4f31-8940-40586e1b9c15" providerId="ADAL" clId="{37F79559-DDB0-45FF-ACE9-ABB24B56C2A9}" dt="2025-02-10T09:41:37.467" v="45" actId="27636"/>
      <pc:docMkLst>
        <pc:docMk/>
      </pc:docMkLst>
      <pc:sldChg chg="modSp">
        <pc:chgData name="Willer Helga" userId="a98d4d94-8a0e-4f31-8940-40586e1b9c15" providerId="ADAL" clId="{37F79559-DDB0-45FF-ACE9-ABB24B56C2A9}" dt="2025-02-10T09:41:37.467" v="45" actId="27636"/>
        <pc:sldMkLst>
          <pc:docMk/>
          <pc:sldMk cId="2796979367" sldId="485"/>
        </pc:sldMkLst>
        <pc:spChg chg="mod">
          <ac:chgData name="Willer Helga" userId="a98d4d94-8a0e-4f31-8940-40586e1b9c15" providerId="ADAL" clId="{37F79559-DDB0-45FF-ACE9-ABB24B56C2A9}" dt="2025-02-10T09:41:37.467" v="45" actId="27636"/>
          <ac:spMkLst>
            <pc:docMk/>
            <pc:sldMk cId="2796979367" sldId="485"/>
            <ac:spMk id="7171" creationId="{00000000-0000-0000-0000-000000000000}"/>
          </ac:spMkLst>
        </pc:spChg>
        <pc:picChg chg="mod">
          <ac:chgData name="Willer Helga" userId="a98d4d94-8a0e-4f31-8940-40586e1b9c15" providerId="ADAL" clId="{37F79559-DDB0-45FF-ACE9-ABB24B56C2A9}" dt="2025-02-10T09:41:12.594" v="36" actId="1076"/>
          <ac:picMkLst>
            <pc:docMk/>
            <pc:sldMk cId="2796979367" sldId="485"/>
            <ac:picMk id="4" creationId="{00000000-0000-0000-0000-000000000000}"/>
          </ac:picMkLst>
        </pc:picChg>
      </pc:sldChg>
      <pc:sldChg chg="addSp delSp modSp">
        <pc:chgData name="Willer Helga" userId="a98d4d94-8a0e-4f31-8940-40586e1b9c15" providerId="ADAL" clId="{37F79559-DDB0-45FF-ACE9-ABB24B56C2A9}" dt="2025-02-10T09:31:14.890" v="3" actId="1076"/>
        <pc:sldMkLst>
          <pc:docMk/>
          <pc:sldMk cId="2162349298" sldId="596"/>
        </pc:sldMkLst>
        <pc:spChg chg="add mod">
          <ac:chgData name="Willer Helga" userId="a98d4d94-8a0e-4f31-8940-40586e1b9c15" providerId="ADAL" clId="{37F79559-DDB0-45FF-ACE9-ABB24B56C2A9}" dt="2025-02-10T09:31:06.220" v="2" actId="478"/>
          <ac:spMkLst>
            <pc:docMk/>
            <pc:sldMk cId="2162349298" sldId="596"/>
            <ac:spMk id="6" creationId="{DD6546B1-7518-47C1-9523-12D1BDF86285}"/>
          </ac:spMkLst>
        </pc:spChg>
        <pc:picChg chg="add mod">
          <ac:chgData name="Willer Helga" userId="a98d4d94-8a0e-4f31-8940-40586e1b9c15" providerId="ADAL" clId="{37F79559-DDB0-45FF-ACE9-ABB24B56C2A9}" dt="2025-02-10T09:31:14.890" v="3" actId="1076"/>
          <ac:picMkLst>
            <pc:docMk/>
            <pc:sldMk cId="2162349298" sldId="596"/>
            <ac:picMk id="3" creationId="{C5E99F92-1C9B-4C96-8C70-B43C710F24C4}"/>
          </ac:picMkLst>
        </pc:picChg>
        <pc:picChg chg="del">
          <ac:chgData name="Willer Helga" userId="a98d4d94-8a0e-4f31-8940-40586e1b9c15" providerId="ADAL" clId="{37F79559-DDB0-45FF-ACE9-ABB24B56C2A9}" dt="2025-02-10T09:31:06.220" v="2" actId="478"/>
          <ac:picMkLst>
            <pc:docMk/>
            <pc:sldMk cId="2162349298" sldId="596"/>
            <ac:picMk id="4" creationId="{00000000-0000-0000-0000-000000000000}"/>
          </ac:picMkLst>
        </pc:picChg>
      </pc:sldChg>
      <pc:sldChg chg="del">
        <pc:chgData name="Willer Helga" userId="a98d4d94-8a0e-4f31-8940-40586e1b9c15" providerId="ADAL" clId="{37F79559-DDB0-45FF-ACE9-ABB24B56C2A9}" dt="2025-02-10T09:30:55.595" v="0" actId="2696"/>
        <pc:sldMkLst>
          <pc:docMk/>
          <pc:sldMk cId="3644942990" sldId="597"/>
        </pc:sldMkLst>
      </pc:sldChg>
      <pc:sldChg chg="addSp delSp modSp">
        <pc:chgData name="Willer Helga" userId="a98d4d94-8a0e-4f31-8940-40586e1b9c15" providerId="ADAL" clId="{37F79559-DDB0-45FF-ACE9-ABB24B56C2A9}" dt="2025-02-10T09:34:47.949" v="23" actId="1076"/>
        <pc:sldMkLst>
          <pc:docMk/>
          <pc:sldMk cId="1817487958" sldId="600"/>
        </pc:sldMkLst>
        <pc:spChg chg="add del mod">
          <ac:chgData name="Willer Helga" userId="a98d4d94-8a0e-4f31-8940-40586e1b9c15" providerId="ADAL" clId="{37F79559-DDB0-45FF-ACE9-ABB24B56C2A9}" dt="2025-02-10T09:34:40.291" v="20"/>
          <ac:spMkLst>
            <pc:docMk/>
            <pc:sldMk cId="1817487958" sldId="600"/>
            <ac:spMk id="3" creationId="{06FBF4E6-045B-49B6-96A3-7459CFBA9FB1}"/>
          </ac:spMkLst>
        </pc:spChg>
        <pc:picChg chg="del">
          <ac:chgData name="Willer Helga" userId="a98d4d94-8a0e-4f31-8940-40586e1b9c15" providerId="ADAL" clId="{37F79559-DDB0-45FF-ACE9-ABB24B56C2A9}" dt="2025-02-10T09:34:39.597" v="19" actId="478"/>
          <ac:picMkLst>
            <pc:docMk/>
            <pc:sldMk cId="1817487958" sldId="600"/>
            <ac:picMk id="4" creationId="{00000000-0000-0000-0000-000000000000}"/>
          </ac:picMkLst>
        </pc:picChg>
        <pc:picChg chg="add mod">
          <ac:chgData name="Willer Helga" userId="a98d4d94-8a0e-4f31-8940-40586e1b9c15" providerId="ADAL" clId="{37F79559-DDB0-45FF-ACE9-ABB24B56C2A9}" dt="2025-02-10T09:34:47.949" v="23" actId="1076"/>
          <ac:picMkLst>
            <pc:docMk/>
            <pc:sldMk cId="1817487958" sldId="600"/>
            <ac:picMk id="6" creationId="{7ECCA46F-86B8-4BCB-9716-9765B2A74435}"/>
          </ac:picMkLst>
        </pc:picChg>
      </pc:sldChg>
      <pc:sldChg chg="addSp delSp modSp">
        <pc:chgData name="Willer Helga" userId="a98d4d94-8a0e-4f31-8940-40586e1b9c15" providerId="ADAL" clId="{37F79559-DDB0-45FF-ACE9-ABB24B56C2A9}" dt="2025-02-10T09:41:03.289" v="35" actId="1076"/>
        <pc:sldMkLst>
          <pc:docMk/>
          <pc:sldMk cId="1653868607" sldId="603"/>
        </pc:sldMkLst>
        <pc:spChg chg="add del mod">
          <ac:chgData name="Willer Helga" userId="a98d4d94-8a0e-4f31-8940-40586e1b9c15" providerId="ADAL" clId="{37F79559-DDB0-45FF-ACE9-ABB24B56C2A9}" dt="2025-02-10T09:40:31.062" v="32"/>
          <ac:spMkLst>
            <pc:docMk/>
            <pc:sldMk cId="1653868607" sldId="603"/>
            <ac:spMk id="3" creationId="{72C9E6FB-DDA7-4925-95E5-6F2AC0483DCA}"/>
          </ac:spMkLst>
        </pc:spChg>
        <pc:picChg chg="del">
          <ac:chgData name="Willer Helga" userId="a98d4d94-8a0e-4f31-8940-40586e1b9c15" providerId="ADAL" clId="{37F79559-DDB0-45FF-ACE9-ABB24B56C2A9}" dt="2025-02-10T09:40:17.495" v="31" actId="478"/>
          <ac:picMkLst>
            <pc:docMk/>
            <pc:sldMk cId="1653868607" sldId="603"/>
            <ac:picMk id="4" creationId="{00000000-0000-0000-0000-000000000000}"/>
          </ac:picMkLst>
        </pc:picChg>
        <pc:picChg chg="add mod">
          <ac:chgData name="Willer Helga" userId="a98d4d94-8a0e-4f31-8940-40586e1b9c15" providerId="ADAL" clId="{37F79559-DDB0-45FF-ACE9-ABB24B56C2A9}" dt="2025-02-10T09:41:03.289" v="35" actId="1076"/>
          <ac:picMkLst>
            <pc:docMk/>
            <pc:sldMk cId="1653868607" sldId="603"/>
            <ac:picMk id="6" creationId="{4351AF7A-A98D-4E14-8131-0329ADD4FC1E}"/>
          </ac:picMkLst>
        </pc:picChg>
      </pc:sldChg>
      <pc:sldChg chg="addSp delSp modSp">
        <pc:chgData name="Willer Helga" userId="a98d4d94-8a0e-4f31-8940-40586e1b9c15" providerId="ADAL" clId="{37F79559-DDB0-45FF-ACE9-ABB24B56C2A9}" dt="2025-02-10T09:31:34.008" v="7" actId="14100"/>
        <pc:sldMkLst>
          <pc:docMk/>
          <pc:sldMk cId="1649717235" sldId="605"/>
        </pc:sldMkLst>
        <pc:spChg chg="add del mod">
          <ac:chgData name="Willer Helga" userId="a98d4d94-8a0e-4f31-8940-40586e1b9c15" providerId="ADAL" clId="{37F79559-DDB0-45FF-ACE9-ABB24B56C2A9}" dt="2025-02-10T09:31:26.568" v="5"/>
          <ac:spMkLst>
            <pc:docMk/>
            <pc:sldMk cId="1649717235" sldId="605"/>
            <ac:spMk id="3" creationId="{0FAF13F0-28A4-49B5-954E-2724529F11EB}"/>
          </ac:spMkLst>
        </pc:spChg>
        <pc:picChg chg="del">
          <ac:chgData name="Willer Helga" userId="a98d4d94-8a0e-4f31-8940-40586e1b9c15" providerId="ADAL" clId="{37F79559-DDB0-45FF-ACE9-ABB24B56C2A9}" dt="2025-02-10T09:31:25.846" v="4" actId="478"/>
          <ac:picMkLst>
            <pc:docMk/>
            <pc:sldMk cId="1649717235" sldId="605"/>
            <ac:picMk id="4" creationId="{00000000-0000-0000-0000-000000000000}"/>
          </ac:picMkLst>
        </pc:picChg>
        <pc:picChg chg="add mod">
          <ac:chgData name="Willer Helga" userId="a98d4d94-8a0e-4f31-8940-40586e1b9c15" providerId="ADAL" clId="{37F79559-DDB0-45FF-ACE9-ABB24B56C2A9}" dt="2025-02-10T09:31:34.008" v="7" actId="14100"/>
          <ac:picMkLst>
            <pc:docMk/>
            <pc:sldMk cId="1649717235" sldId="605"/>
            <ac:picMk id="6" creationId="{3152A5D9-74D8-4C45-B64C-40DB21C8B644}"/>
          </ac:picMkLst>
        </pc:picChg>
      </pc:sldChg>
      <pc:sldChg chg="addSp delSp modSp">
        <pc:chgData name="Willer Helga" userId="a98d4d94-8a0e-4f31-8940-40586e1b9c15" providerId="ADAL" clId="{37F79559-DDB0-45FF-ACE9-ABB24B56C2A9}" dt="2025-02-10T09:36:02.034" v="27" actId="1076"/>
        <pc:sldMkLst>
          <pc:docMk/>
          <pc:sldMk cId="3867971052" sldId="607"/>
        </pc:sldMkLst>
        <pc:picChg chg="del">
          <ac:chgData name="Willer Helga" userId="a98d4d94-8a0e-4f31-8940-40586e1b9c15" providerId="ADAL" clId="{37F79559-DDB0-45FF-ACE9-ABB24B56C2A9}" dt="2025-02-10T09:35:52.774" v="24" actId="478"/>
          <ac:picMkLst>
            <pc:docMk/>
            <pc:sldMk cId="3867971052" sldId="607"/>
            <ac:picMk id="2" creationId="{00000000-0000-0000-0000-000000000000}"/>
          </ac:picMkLst>
        </pc:picChg>
        <pc:picChg chg="add mod">
          <ac:chgData name="Willer Helga" userId="a98d4d94-8a0e-4f31-8940-40586e1b9c15" providerId="ADAL" clId="{37F79559-DDB0-45FF-ACE9-ABB24B56C2A9}" dt="2025-02-10T09:36:02.034" v="27" actId="1076"/>
          <ac:picMkLst>
            <pc:docMk/>
            <pc:sldMk cId="3867971052" sldId="607"/>
            <ac:picMk id="4" creationId="{9314E591-0D5D-4E74-8FF2-55A5AFE5AC6B}"/>
          </ac:picMkLst>
        </pc:picChg>
      </pc:sldChg>
      <pc:sldChg chg="addSp delSp modSp">
        <pc:chgData name="Willer Helga" userId="a98d4d94-8a0e-4f31-8940-40586e1b9c15" providerId="ADAL" clId="{37F79559-DDB0-45FF-ACE9-ABB24B56C2A9}" dt="2025-02-10T09:33:20.052" v="14" actId="1076"/>
        <pc:sldMkLst>
          <pc:docMk/>
          <pc:sldMk cId="753766685" sldId="623"/>
        </pc:sldMkLst>
        <pc:picChg chg="del">
          <ac:chgData name="Willer Helga" userId="a98d4d94-8a0e-4f31-8940-40586e1b9c15" providerId="ADAL" clId="{37F79559-DDB0-45FF-ACE9-ABB24B56C2A9}" dt="2025-02-10T09:33:17.413" v="12" actId="478"/>
          <ac:picMkLst>
            <pc:docMk/>
            <pc:sldMk cId="753766685" sldId="623"/>
            <ac:picMk id="2" creationId="{00000000-0000-0000-0000-000000000000}"/>
          </ac:picMkLst>
        </pc:picChg>
        <pc:picChg chg="add mod">
          <ac:chgData name="Willer Helga" userId="a98d4d94-8a0e-4f31-8940-40586e1b9c15" providerId="ADAL" clId="{37F79559-DDB0-45FF-ACE9-ABB24B56C2A9}" dt="2025-02-10T09:33:20.052" v="14" actId="1076"/>
          <ac:picMkLst>
            <pc:docMk/>
            <pc:sldMk cId="753766685" sldId="623"/>
            <ac:picMk id="4" creationId="{7A75B392-2D6D-4BC8-AE5A-9A29D767BDEB}"/>
          </ac:picMkLst>
        </pc:picChg>
      </pc:sldChg>
      <pc:sldChg chg="addSp delSp modSp">
        <pc:chgData name="Willer Helga" userId="a98d4d94-8a0e-4f31-8940-40586e1b9c15" providerId="ADAL" clId="{37F79559-DDB0-45FF-ACE9-ABB24B56C2A9}" dt="2025-02-10T09:32:30.225" v="11" actId="1076"/>
        <pc:sldMkLst>
          <pc:docMk/>
          <pc:sldMk cId="2244078046" sldId="624"/>
        </pc:sldMkLst>
        <pc:picChg chg="del">
          <ac:chgData name="Willer Helga" userId="a98d4d94-8a0e-4f31-8940-40586e1b9c15" providerId="ADAL" clId="{37F79559-DDB0-45FF-ACE9-ABB24B56C2A9}" dt="2025-02-10T09:32:25.164" v="8" actId="478"/>
          <ac:picMkLst>
            <pc:docMk/>
            <pc:sldMk cId="2244078046" sldId="624"/>
            <ac:picMk id="2" creationId="{00000000-0000-0000-0000-000000000000}"/>
          </ac:picMkLst>
        </pc:picChg>
        <pc:picChg chg="add mod">
          <ac:chgData name="Willer Helga" userId="a98d4d94-8a0e-4f31-8940-40586e1b9c15" providerId="ADAL" clId="{37F79559-DDB0-45FF-ACE9-ABB24B56C2A9}" dt="2025-02-10T09:32:30.225" v="11" actId="1076"/>
          <ac:picMkLst>
            <pc:docMk/>
            <pc:sldMk cId="2244078046" sldId="624"/>
            <ac:picMk id="4" creationId="{EE73281E-B229-41F1-9B1B-59D241AA6F98}"/>
          </ac:picMkLst>
        </pc:picChg>
      </pc:sldChg>
      <pc:sldChg chg="addSp delSp modSp">
        <pc:chgData name="Willer Helga" userId="a98d4d94-8a0e-4f31-8940-40586e1b9c15" providerId="ADAL" clId="{37F79559-DDB0-45FF-ACE9-ABB24B56C2A9}" dt="2025-02-10T09:39:45.486" v="30" actId="1076"/>
        <pc:sldMkLst>
          <pc:docMk/>
          <pc:sldMk cId="186091117" sldId="625"/>
        </pc:sldMkLst>
        <pc:picChg chg="del">
          <ac:chgData name="Willer Helga" userId="a98d4d94-8a0e-4f31-8940-40586e1b9c15" providerId="ADAL" clId="{37F79559-DDB0-45FF-ACE9-ABB24B56C2A9}" dt="2025-02-10T09:39:41.780" v="28" actId="478"/>
          <ac:picMkLst>
            <pc:docMk/>
            <pc:sldMk cId="186091117" sldId="625"/>
            <ac:picMk id="2" creationId="{00000000-0000-0000-0000-000000000000}"/>
          </ac:picMkLst>
        </pc:picChg>
        <pc:picChg chg="add mod">
          <ac:chgData name="Willer Helga" userId="a98d4d94-8a0e-4f31-8940-40586e1b9c15" providerId="ADAL" clId="{37F79559-DDB0-45FF-ACE9-ABB24B56C2A9}" dt="2025-02-10T09:39:45.486" v="30" actId="1076"/>
          <ac:picMkLst>
            <pc:docMk/>
            <pc:sldMk cId="186091117" sldId="625"/>
            <ac:picMk id="4" creationId="{80444FAB-5A27-4A02-AC22-CA270E6858E1}"/>
          </ac:picMkLst>
        </pc:picChg>
      </pc:sldChg>
      <pc:sldChg chg="addSp delSp modSp">
        <pc:chgData name="Willer Helga" userId="a98d4d94-8a0e-4f31-8940-40586e1b9c15" providerId="ADAL" clId="{37F79559-DDB0-45FF-ACE9-ABB24B56C2A9}" dt="2025-02-10T09:34:19.097" v="18" actId="1076"/>
        <pc:sldMkLst>
          <pc:docMk/>
          <pc:sldMk cId="3679967175" sldId="626"/>
        </pc:sldMkLst>
        <pc:picChg chg="del">
          <ac:chgData name="Willer Helga" userId="a98d4d94-8a0e-4f31-8940-40586e1b9c15" providerId="ADAL" clId="{37F79559-DDB0-45FF-ACE9-ABB24B56C2A9}" dt="2025-02-10T09:34:10.104" v="15" actId="478"/>
          <ac:picMkLst>
            <pc:docMk/>
            <pc:sldMk cId="3679967175" sldId="626"/>
            <ac:picMk id="2" creationId="{00000000-0000-0000-0000-000000000000}"/>
          </ac:picMkLst>
        </pc:picChg>
        <pc:picChg chg="add mod">
          <ac:chgData name="Willer Helga" userId="a98d4d94-8a0e-4f31-8940-40586e1b9c15" providerId="ADAL" clId="{37F79559-DDB0-45FF-ACE9-ABB24B56C2A9}" dt="2025-02-10T09:34:19.097" v="18" actId="1076"/>
          <ac:picMkLst>
            <pc:docMk/>
            <pc:sldMk cId="3679967175" sldId="626"/>
            <ac:picMk id="4" creationId="{CAD8B133-889F-48D8-A939-59324EBF05C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4DF50-E128-DD4D-9216-1D555D2B2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3D45D-0977-B94B-A510-AB881F7EF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C2096-F608-BC41-B354-F97475F8C6C3}" type="datetimeFigureOut">
              <a:rPr lang="en-US" smtClean="0"/>
              <a:t>2/10/2025</a:t>
            </a:fld>
            <a:endParaRPr lang="en-US"/>
          </a:p>
        </p:txBody>
      </p:sp>
      <p:sp>
        <p:nvSpPr>
          <p:cNvPr id="4" name="Footer Placeholder 3">
            <a:extLst>
              <a:ext uri="{FF2B5EF4-FFF2-40B4-BE49-F238E27FC236}">
                <a16:creationId xmlns:a16="http://schemas.microsoft.com/office/drawing/2014/main" id="{50308E38-6F86-534F-8D47-913A1B6A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4A49C-C1A0-9843-BE65-F3D21BBFC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238E7-292D-1E40-BE92-D4E3F92C1031}" type="slidenum">
              <a:rPr lang="en-US" smtClean="0"/>
              <a:t>‹Nr.›</a:t>
            </a:fld>
            <a:endParaRPr lang="en-US"/>
          </a:p>
        </p:txBody>
      </p:sp>
    </p:spTree>
    <p:extLst>
      <p:ext uri="{BB962C8B-B14F-4D97-AF65-F5344CB8AC3E}">
        <p14:creationId xmlns:p14="http://schemas.microsoft.com/office/powerpoint/2010/main" val="67212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B61C-870F-C24D-AA23-5AF1F9363730}"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43B-4DA6-0243-8574-382468EBCECA}" type="slidenum">
              <a:rPr lang="en-US" smtClean="0"/>
              <a:t>‹Nr.›</a:t>
            </a:fld>
            <a:endParaRPr lang="en-US"/>
          </a:p>
        </p:txBody>
      </p:sp>
    </p:spTree>
    <p:extLst>
      <p:ext uri="{BB962C8B-B14F-4D97-AF65-F5344CB8AC3E}">
        <p14:creationId xmlns:p14="http://schemas.microsoft.com/office/powerpoint/2010/main" val="78588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7C43B-4DA6-0243-8574-382468EBCECA}" type="slidenum">
              <a:rPr lang="en-US" smtClean="0"/>
              <a:t>1</a:t>
            </a:fld>
            <a:endParaRPr lang="en-US"/>
          </a:p>
        </p:txBody>
      </p:sp>
    </p:spTree>
    <p:extLst>
      <p:ext uri="{BB962C8B-B14F-4D97-AF65-F5344CB8AC3E}">
        <p14:creationId xmlns:p14="http://schemas.microsoft.com/office/powerpoint/2010/main" val="265476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836613" y="1033463"/>
            <a:ext cx="8815388" cy="4959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Times New Roman" pitchFamily="18" charset="0"/>
            </a:endParaRPr>
          </a:p>
        </p:txBody>
      </p:sp>
    </p:spTree>
    <p:extLst>
      <p:ext uri="{BB962C8B-B14F-4D97-AF65-F5344CB8AC3E}">
        <p14:creationId xmlns:p14="http://schemas.microsoft.com/office/powerpoint/2010/main" val="86075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2"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pPr algn="r">
                <a:spcBef>
                  <a:spcPct val="0"/>
                </a:spcBef>
              </a:pPr>
              <a:t>10.02.2025</a:t>
            </a:fld>
            <a:endParaRPr lang="de-CH" altLang="de-DE" b="0"/>
          </a:p>
        </p:txBody>
      </p:sp>
      <p:sp>
        <p:nvSpPr>
          <p:cNvPr id="57348" name="Rectangle 6"/>
          <p:cNvSpPr txBox="1">
            <a:spLocks noGrp="1" noChangeArrowheads="1"/>
          </p:cNvSpPr>
          <p:nvPr/>
        </p:nvSpPr>
        <p:spPr bwMode="auto">
          <a:xfrm>
            <a:off x="2"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pPr algn="r">
                <a:spcBef>
                  <a:spcPct val="0"/>
                </a:spcBef>
              </a:pPr>
              <a:t>16</a:t>
            </a:fld>
            <a:endParaRPr lang="de-CH" altLang="de-DE" b="0"/>
          </a:p>
        </p:txBody>
      </p:sp>
      <p:sp>
        <p:nvSpPr>
          <p:cNvPr id="57350" name="Rectangle 2"/>
          <p:cNvSpPr>
            <a:spLocks noGrp="1" noRot="1" noChangeAspect="1" noChangeArrowheads="1" noTextEdit="1"/>
          </p:cNvSpPr>
          <p:nvPr>
            <p:ph type="sldImg"/>
          </p:nvPr>
        </p:nvSpPr>
        <p:spPr>
          <a:xfrm>
            <a:off x="180975" y="800100"/>
            <a:ext cx="6797675" cy="3824288"/>
          </a:xfrm>
          <a:ln/>
        </p:spPr>
      </p:sp>
      <p:sp>
        <p:nvSpPr>
          <p:cNvPr id="5735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Tree>
    <p:extLst>
      <p:ext uri="{BB962C8B-B14F-4D97-AF65-F5344CB8AC3E}">
        <p14:creationId xmlns:p14="http://schemas.microsoft.com/office/powerpoint/2010/main" val="5894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itchFamily="18" charset="0"/>
            </a:endParaRPr>
          </a:p>
        </p:txBody>
      </p:sp>
    </p:spTree>
    <p:extLst>
      <p:ext uri="{BB962C8B-B14F-4D97-AF65-F5344CB8AC3E}">
        <p14:creationId xmlns:p14="http://schemas.microsoft.com/office/powerpoint/2010/main" val="860281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B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4305780"/>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5283842"/>
            <a:ext cx="9429509" cy="597879"/>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55A50E0F-ED28-864E-B0A6-5D2754C7B8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2924" y="520861"/>
            <a:ext cx="1314692" cy="547788"/>
          </a:xfrm>
          <a:prstGeom prst="rect">
            <a:avLst/>
          </a:prstGeom>
        </p:spPr>
      </p:pic>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8E5C9F-1501-2C4C-BAAD-119C398735A5}"/>
              </a:ext>
            </a:extLst>
          </p:cNvPr>
          <p:cNvSpPr txBox="1">
            <a:spLocks/>
          </p:cNvSpPr>
          <p:nvPr userDrawn="1"/>
        </p:nvSpPr>
        <p:spPr>
          <a:xfrm>
            <a:off x="3048000" y="5580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de-CH" sz="2000" noProof="0" dirty="0"/>
              <a:t>Research Institute </a:t>
            </a:r>
            <a:r>
              <a:rPr lang="de-CH" sz="2000" noProof="0" dirty="0" err="1"/>
              <a:t>of</a:t>
            </a:r>
            <a:r>
              <a:rPr lang="de-CH" sz="2000" noProof="0" dirty="0"/>
              <a:t> </a:t>
            </a:r>
            <a:r>
              <a:rPr lang="de-CH" sz="2000" noProof="0" dirty="0" err="1"/>
              <a:t>Organic</a:t>
            </a:r>
            <a:r>
              <a:rPr lang="de-CH" sz="2000" noProof="0" dirty="0"/>
              <a:t> </a:t>
            </a:r>
            <a:r>
              <a:rPr lang="de-CH" sz="2000" noProof="0" dirty="0" err="1"/>
              <a:t>Agriculture</a:t>
            </a:r>
            <a:r>
              <a:rPr lang="de-CH" sz="2000" noProof="0" dirty="0"/>
              <a:t> FiBL</a:t>
            </a:r>
          </a:p>
          <a:p>
            <a:pPr algn="l">
              <a:lnSpc>
                <a:spcPct val="60000"/>
              </a:lnSpc>
            </a:pPr>
            <a:r>
              <a:rPr lang="de-CH" sz="2000" noProof="0" dirty="0"/>
              <a:t>info.suisse@fibl.org | </a:t>
            </a:r>
            <a:r>
              <a:rPr lang="de-CH" sz="2000" noProof="0" dirty="0" err="1"/>
              <a:t>www.fibl.org</a:t>
            </a:r>
            <a:endParaRPr lang="de-CH" sz="2000" spc="20" noProof="0" dirty="0"/>
          </a:p>
        </p:txBody>
      </p:sp>
      <p:sp>
        <p:nvSpPr>
          <p:cNvPr id="14" name="Textplatzhalter 3">
            <a:extLst>
              <a:ext uri="{FF2B5EF4-FFF2-40B4-BE49-F238E27FC236}">
                <a16:creationId xmlns:a16="http://schemas.microsoft.com/office/drawing/2014/main" id="{D3BA7F37-53AE-324F-A201-9AD658A06E9D}"/>
              </a:ext>
            </a:extLst>
          </p:cNvPr>
          <p:cNvSpPr>
            <a:spLocks noGrp="1"/>
          </p:cNvSpPr>
          <p:nvPr>
            <p:ph type="body" sz="quarter" idx="18" hasCustomPrompt="1"/>
          </p:nvPr>
        </p:nvSpPr>
        <p:spPr>
          <a:xfrm>
            <a:off x="1238491" y="5900866"/>
            <a:ext cx="9429509"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8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Event, </a:t>
            </a:r>
            <a:r>
              <a:rPr lang="de-CH" spc="20" dirty="0" err="1"/>
              <a:t>date</a:t>
            </a:r>
            <a:r>
              <a:rPr lang="de-CH" spc="20" dirty="0"/>
              <a:t>, </a:t>
            </a:r>
            <a:r>
              <a:rPr lang="de-CH" spc="20" dirty="0" err="1"/>
              <a:t>presenter</a:t>
            </a:r>
            <a:r>
              <a:rPr lang="de-CH" spc="20" dirty="0"/>
              <a:t>, etc.</a:t>
            </a:r>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1672111"/>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1672111"/>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1672111"/>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1672111"/>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4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3634" y="404813"/>
            <a:ext cx="10544732" cy="629700"/>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hasCustomPrompt="1"/>
          </p:nvPr>
        </p:nvSpPr>
        <p:spPr>
          <a:xfrm>
            <a:off x="814918" y="1638000"/>
            <a:ext cx="10562167"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a:t>Erste</a:t>
            </a:r>
            <a:r>
              <a:rPr lang="en-GB" noProof="0" dirty="0"/>
              <a:t> </a:t>
            </a:r>
            <a:r>
              <a:rPr lang="en-GB" noProof="0" dirty="0" err="1"/>
              <a:t>Ebene</a:t>
            </a:r>
            <a:r>
              <a:rPr lang="en-GB" noProof="0" dirty="0"/>
              <a:t> </a:t>
            </a:r>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10 February 2025</a:t>
            </a:fld>
            <a:endParaRPr lang="en-GB" noProof="0" dirty="0"/>
          </a:p>
        </p:txBody>
      </p:sp>
      <p:sp>
        <p:nvSpPr>
          <p:cNvPr id="12"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‹Nr.›</a:t>
            </a:fld>
            <a:endParaRPr lang="en-GB" noProof="0" dirty="0"/>
          </a:p>
        </p:txBody>
      </p:sp>
    </p:spTree>
    <p:extLst>
      <p:ext uri="{BB962C8B-B14F-4D97-AF65-F5344CB8AC3E}">
        <p14:creationId xmlns:p14="http://schemas.microsoft.com/office/powerpoint/2010/main" val="211601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BL Title Slide w/o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3203558"/>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4132456"/>
            <a:ext cx="9429509" cy="1978977"/>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658503"/>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658503"/>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658503"/>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658503"/>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5817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7"/>
            <a:ext cx="4888727" cy="1677317"/>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 long title</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2488865"/>
            <a:ext cx="4880788" cy="3410130"/>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51085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BL Dept Highlight w/ Ta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257AD5B-8FFD-2F47-86EF-E787843401E7}"/>
              </a:ext>
            </a:extLst>
          </p:cNvPr>
          <p:cNvSpPr>
            <a:spLocks noGrp="1"/>
          </p:cNvSpPr>
          <p:nvPr>
            <p:ph type="pic" sz="quarter" idx="11"/>
          </p:nvPr>
        </p:nvSpPr>
        <p:spPr>
          <a:xfrm>
            <a:off x="0" y="0"/>
            <a:ext cx="12192000" cy="6857999"/>
          </a:xfrm>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EBC0D80-4267-2345-B483-000A4DABDC54}"/>
              </a:ext>
            </a:extLst>
          </p:cNvPr>
          <p:cNvSpPr>
            <a:spLocks noGrp="1"/>
          </p:cNvSpPr>
          <p:nvPr>
            <p:ph type="body" sz="quarter" idx="10" hasCustomPrompt="1"/>
          </p:nvPr>
        </p:nvSpPr>
        <p:spPr>
          <a:xfrm>
            <a:off x="0" y="5750977"/>
            <a:ext cx="12192000" cy="1177723"/>
          </a:xfrm>
          <a:prstGeom prst="rect">
            <a:avLst/>
          </a:prstGeom>
          <a:solidFill>
            <a:srgbClr val="D0DFE8"/>
          </a:solidFill>
          <a:ln>
            <a:noFill/>
          </a:ln>
        </p:spPr>
        <p:txBody>
          <a:bodyPr wrap="none" lIns="180000" tIns="180000" rIns="180000" bIns="180000" anchor="t" anchorCtr="0">
            <a:noAutofit/>
          </a:bodyPr>
          <a:lstStyle>
            <a:lvl1pPr marL="0" indent="0">
              <a:buNone/>
              <a:defRPr sz="2600" b="1">
                <a:solidFill>
                  <a:schemeClr val="accent1"/>
                </a:solidFill>
              </a:defRPr>
            </a:lvl1pPr>
          </a:lstStyle>
          <a:p>
            <a:pPr lvl="0"/>
            <a:r>
              <a:rPr lang="en-US" dirty="0"/>
              <a:t>Click to enter tag content</a:t>
            </a:r>
          </a:p>
        </p:txBody>
      </p:sp>
    </p:spTree>
    <p:extLst>
      <p:ext uri="{BB962C8B-B14F-4D97-AF65-F5344CB8AC3E}">
        <p14:creationId xmlns:p14="http://schemas.microsoft.com/office/powerpoint/2010/main" val="42273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B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2810-4AD9-DB4A-A0C1-1FE4B020DEE8}"/>
              </a:ext>
            </a:extLst>
          </p:cNvPr>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034EA6A1-549B-2D4C-93C0-0B27DBC9007C}"/>
              </a:ext>
            </a:extLst>
          </p:cNvPr>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FiB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274-1116-1843-9470-F9851C3B30AD}"/>
              </a:ext>
            </a:extLst>
          </p:cNvPr>
          <p:cNvSpPr>
            <a:spLocks noGrp="1"/>
          </p:cNvSpPr>
          <p:nvPr>
            <p:ph type="title"/>
          </p:nvPr>
        </p:nvSpPr>
        <p:spPr>
          <a:xfrm>
            <a:off x="839788" y="365125"/>
            <a:ext cx="10515600" cy="1325563"/>
          </a:xfrm>
        </p:spPr>
        <p:txBody>
          <a:bodyPr>
            <a:normAutofit/>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AA47EC34-15C8-F347-B8F9-75CC7D267909}"/>
              </a:ext>
            </a:extLst>
          </p:cNvPr>
          <p:cNvSpPr>
            <a:spLocks noGrp="1"/>
          </p:cNvSpPr>
          <p:nvPr>
            <p:ph type="body" idx="1"/>
          </p:nvPr>
        </p:nvSpPr>
        <p:spPr>
          <a:xfrm>
            <a:off x="839788" y="1681163"/>
            <a:ext cx="5157787"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5AA75BE-F339-5B46-B568-BB31BC9B7EF5}"/>
              </a:ext>
            </a:extLst>
          </p:cNvPr>
          <p:cNvSpPr>
            <a:spLocks noGrp="1"/>
          </p:cNvSpPr>
          <p:nvPr>
            <p:ph sz="half" idx="2"/>
          </p:nvPr>
        </p:nvSpPr>
        <p:spPr>
          <a:xfrm>
            <a:off x="839788" y="2505075"/>
            <a:ext cx="5157787"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0D1983-5160-894A-A7DC-90E53CED17C5}"/>
              </a:ext>
            </a:extLst>
          </p:cNvPr>
          <p:cNvSpPr>
            <a:spLocks noGrp="1"/>
          </p:cNvSpPr>
          <p:nvPr>
            <p:ph type="body" sz="quarter" idx="3"/>
          </p:nvPr>
        </p:nvSpPr>
        <p:spPr>
          <a:xfrm>
            <a:off x="6172200" y="1681163"/>
            <a:ext cx="5183188"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216D0B2-5790-8E47-8F8D-58A1593AEEF6}"/>
              </a:ext>
            </a:extLst>
          </p:cNvPr>
          <p:cNvSpPr>
            <a:spLocks noGrp="1"/>
          </p:cNvSpPr>
          <p:nvPr>
            <p:ph sz="quarter" idx="4"/>
          </p:nvPr>
        </p:nvSpPr>
        <p:spPr>
          <a:xfrm>
            <a:off x="6172200" y="2505075"/>
            <a:ext cx="5183188"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iB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F81-41B8-794D-AEE5-48EAF7060820}"/>
              </a:ext>
            </a:extLst>
          </p:cNvPr>
          <p:cNvSpPr>
            <a:spLocks noGrp="1"/>
          </p:cNvSpPr>
          <p:nvPr>
            <p:ph type="title"/>
          </p:nvPr>
        </p:nvSpPr>
        <p:spPr/>
        <p:txBody>
          <a:bodyPr>
            <a:normAutofit/>
          </a:bodyPr>
          <a:lstStyle>
            <a:lvl1pPr>
              <a:defRPr sz="2800" b="1"/>
            </a:lvl1pPr>
          </a:lstStyle>
          <a:p>
            <a:r>
              <a:rPr lang="en-US" dirty="0"/>
              <a:t>Click to edit Master title style</a:t>
            </a:r>
          </a:p>
        </p:txBody>
      </p:sp>
    </p:spTree>
    <p:extLst>
      <p:ext uri="{BB962C8B-B14F-4D97-AF65-F5344CB8AC3E}">
        <p14:creationId xmlns:p14="http://schemas.microsoft.com/office/powerpoint/2010/main" val="295678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B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C6166-3E98-734B-87E5-01BB2DE3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134C2A-1B9D-D24D-944D-3E121E23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9D48503F-D017-E844-9556-B8A1AC9A776C}"/>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72924" y="6223021"/>
            <a:ext cx="851704" cy="354877"/>
          </a:xfrm>
          <a:prstGeom prst="rect">
            <a:avLst/>
          </a:prstGeom>
        </p:spPr>
      </p:pic>
      <p:sp>
        <p:nvSpPr>
          <p:cNvPr id="11" name="TextBox 10">
            <a:extLst>
              <a:ext uri="{FF2B5EF4-FFF2-40B4-BE49-F238E27FC236}">
                <a16:creationId xmlns:a16="http://schemas.microsoft.com/office/drawing/2014/main" id="{AE251EE5-A475-234B-AA8A-FC4E32A15543}"/>
              </a:ext>
            </a:extLst>
          </p:cNvPr>
          <p:cNvSpPr txBox="1"/>
          <p:nvPr userDrawn="1"/>
        </p:nvSpPr>
        <p:spPr>
          <a:xfrm>
            <a:off x="11168493" y="6322402"/>
            <a:ext cx="463588" cy="369332"/>
          </a:xfrm>
          <a:prstGeom prst="rect">
            <a:avLst/>
          </a:prstGeom>
          <a:noFill/>
        </p:spPr>
        <p:txBody>
          <a:bodyPr wrap="none" rtlCol="0">
            <a:spAutoFit/>
          </a:bodyPr>
          <a:lstStyle/>
          <a:p>
            <a:fld id="{213BC0C1-3B21-8A41-9948-8480536BE542}" type="slidenum">
              <a:rPr lang="en-US" sz="1800" b="0" smtClean="0"/>
              <a:t>‹Nr.›</a:t>
            </a:fld>
            <a:endParaRPr lang="en-US" sz="1800" b="0" dirty="0"/>
          </a:p>
        </p:txBody>
      </p:sp>
    </p:spTree>
    <p:extLst>
      <p:ext uri="{BB962C8B-B14F-4D97-AF65-F5344CB8AC3E}">
        <p14:creationId xmlns:p14="http://schemas.microsoft.com/office/powerpoint/2010/main" val="205030713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57" r:id="rId5"/>
    <p:sldLayoutId id="2147483650" r:id="rId6"/>
    <p:sldLayoutId id="2147483653" r:id="rId7"/>
    <p:sldLayoutId id="2147483654" r:id="rId8"/>
    <p:sldLayoutId id="2147483655" r:id="rId9"/>
    <p:sldLayoutId id="2147483661" r:id="rId10"/>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www.fibl.org/en/shop-en" TargetMode="External"/><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hyperlink" Target="https://statistics.fibl.org/" TargetMode="External"/><Relationship Id="rId10" Type="http://schemas.openxmlformats.org/officeDocument/2006/relationships/image" Target="../media/image21.jpeg"/><Relationship Id="rId4" Type="http://schemas.openxmlformats.org/officeDocument/2006/relationships/hyperlink" Target="http://www.organic-world.net/" TargetMode="Externa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mailto:helga.willer@fibl.org" TargetMode="External"/><Relationship Id="rId4" Type="http://schemas.openxmlformats.org/officeDocument/2006/relationships/hyperlink" Target="https://www.organic-world.net/yearbook/yearbook-2024/presentations.htm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9.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6.xml"/><Relationship Id="rId6" Type="http://schemas.openxmlformats.org/officeDocument/2006/relationships/hyperlink" Target="https://statistics.fibl.org/" TargetMode="External"/><Relationship Id="rId5" Type="http://schemas.openxmlformats.org/officeDocument/2006/relationships/hyperlink" Target="http://www.organic-world.net/" TargetMode="External"/><Relationship Id="rId4" Type="http://schemas.openxmlformats.org/officeDocument/2006/relationships/hyperlink" Target="http://www.fibl.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fibl.org/" TargetMode="External"/><Relationship Id="rId13" Type="http://schemas.openxmlformats.org/officeDocument/2006/relationships/hyperlink" Target="https://twitter.com/fiblorg" TargetMode="External"/><Relationship Id="rId3" Type="http://schemas.openxmlformats.org/officeDocument/2006/relationships/image" Target="../media/image30.png"/><Relationship Id="rId7" Type="http://schemas.openxmlformats.org/officeDocument/2006/relationships/image" Target="../media/image32.jpeg"/><Relationship Id="rId12" Type="http://schemas.openxmlformats.org/officeDocument/2006/relationships/hyperlink" Target="https://www.fibl.org/en/index.html" TargetMode="External"/><Relationship Id="rId2" Type="http://schemas.openxmlformats.org/officeDocument/2006/relationships/hyperlink" Target="https://www.youtube.com/user/fiblfilm" TargetMode="External"/><Relationship Id="rId1" Type="http://schemas.openxmlformats.org/officeDocument/2006/relationships/slideLayout" Target="../slideLayouts/slideLayout6.xml"/><Relationship Id="rId6" Type="http://schemas.openxmlformats.org/officeDocument/2006/relationships/hyperlink" Target="https://www.linkedin.com/company/fibl-en" TargetMode="External"/><Relationship Id="rId11" Type="http://schemas.openxmlformats.org/officeDocument/2006/relationships/hyperlink" Target="http://www.bioaktuell.ch/" TargetMode="External"/><Relationship Id="rId5" Type="http://schemas.openxmlformats.org/officeDocument/2006/relationships/image" Target="../media/image31.png"/><Relationship Id="rId15" Type="http://schemas.openxmlformats.org/officeDocument/2006/relationships/image" Target="../media/image35.png"/><Relationship Id="rId10" Type="http://schemas.openxmlformats.org/officeDocument/2006/relationships/image" Target="../media/image34.png"/><Relationship Id="rId4" Type="http://schemas.openxmlformats.org/officeDocument/2006/relationships/hyperlink" Target="https://www.facebook.com/FiBLaktuell" TargetMode="External"/><Relationship Id="rId9" Type="http://schemas.openxmlformats.org/officeDocument/2006/relationships/image" Target="../media/image33.png"/><Relationship Id="rId14" Type="http://schemas.openxmlformats.org/officeDocument/2006/relationships/hyperlink" Target="https://www.facebook.com/FiBLnew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45EE8A0E-DF48-024B-9A88-F711A0C14828}"/>
              </a:ext>
            </a:extLst>
          </p:cNvPr>
          <p:cNvSpPr>
            <a:spLocks noGrp="1"/>
          </p:cNvSpPr>
          <p:nvPr>
            <p:ph type="ctrTitle"/>
          </p:nvPr>
        </p:nvSpPr>
        <p:spPr>
          <a:xfrm>
            <a:off x="1145258" y="4111173"/>
            <a:ext cx="9835909" cy="928898"/>
          </a:xfrm>
        </p:spPr>
        <p:txBody>
          <a:bodyPr>
            <a:noAutofit/>
          </a:bodyPr>
          <a:lstStyle/>
          <a:p>
            <a:r>
              <a:rPr lang="en-GB" dirty="0"/>
              <a:t>Organic Agriculture Worldwide </a:t>
            </a:r>
            <a:r>
              <a:rPr lang="cs-CZ" dirty="0"/>
              <a:t>2023</a:t>
            </a:r>
            <a:r>
              <a:rPr lang="en-GB" dirty="0"/>
              <a:t>: </a:t>
            </a:r>
            <a:br>
              <a:rPr lang="en-GB" dirty="0"/>
            </a:br>
            <a:r>
              <a:rPr lang="en-GB" dirty="0"/>
              <a:t>Infographics</a:t>
            </a:r>
            <a:br>
              <a:rPr lang="en-GB" dirty="0"/>
            </a:br>
            <a:endParaRPr lang="en-GB" sz="2800" dirty="0"/>
          </a:p>
        </p:txBody>
      </p:sp>
      <p:sp>
        <p:nvSpPr>
          <p:cNvPr id="70" name="Text Placeholder 69">
            <a:extLst>
              <a:ext uri="{FF2B5EF4-FFF2-40B4-BE49-F238E27FC236}">
                <a16:creationId xmlns:a16="http://schemas.microsoft.com/office/drawing/2014/main" id="{98FE71A9-53C0-454A-AEB3-ED65B591A137}"/>
              </a:ext>
            </a:extLst>
          </p:cNvPr>
          <p:cNvSpPr>
            <a:spLocks noGrp="1"/>
          </p:cNvSpPr>
          <p:nvPr>
            <p:ph type="body" sz="quarter" idx="18"/>
          </p:nvPr>
        </p:nvSpPr>
        <p:spPr/>
        <p:txBody>
          <a:bodyPr>
            <a:noAutofit/>
          </a:bodyPr>
          <a:lstStyle/>
          <a:p>
            <a:r>
              <a:rPr lang="en-GB" dirty="0"/>
              <a:t>Jan Trávníček</a:t>
            </a:r>
            <a:r>
              <a:rPr lang="cs-CZ" dirty="0"/>
              <a:t>,</a:t>
            </a:r>
            <a:r>
              <a:rPr lang="de-CH" dirty="0"/>
              <a:t> Bernhard Schlatter and</a:t>
            </a:r>
            <a:r>
              <a:rPr lang="cs-CZ" dirty="0"/>
              <a:t> </a:t>
            </a:r>
            <a:r>
              <a:rPr lang="de-CH" dirty="0"/>
              <a:t>Helga Willer</a:t>
            </a:r>
            <a:endParaRPr lang="en-GB" dirty="0"/>
          </a:p>
        </p:txBody>
      </p:sp>
      <p:pic>
        <p:nvPicPr>
          <p:cNvPr id="49" name="Grafik 14">
            <a:extLst>
              <a:ext uri="{FF2B5EF4-FFF2-40B4-BE49-F238E27FC236}">
                <a16:creationId xmlns:a16="http://schemas.microsoft.com/office/drawing/2014/main" id="{D2843BBB-02E7-1E48-B2D4-5A25CCF91622}"/>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48445" y="1672111"/>
            <a:ext cx="3676214" cy="2195291"/>
          </a:xfrm>
          <a:prstGeom prst="rect">
            <a:avLst/>
          </a:prstGeom>
        </p:spPr>
      </p:pic>
      <p:pic>
        <p:nvPicPr>
          <p:cNvPr id="56" name="Grafik 16">
            <a:extLst>
              <a:ext uri="{FF2B5EF4-FFF2-40B4-BE49-F238E27FC236}">
                <a16:creationId xmlns:a16="http://schemas.microsoft.com/office/drawing/2014/main" id="{08599FA9-2452-484B-B0FA-40683C67FC22}"/>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xfrm>
            <a:off x="3646024" y="1672111"/>
            <a:ext cx="2488558" cy="2195291"/>
          </a:xfrm>
          <a:prstGeom prst="rect">
            <a:avLst/>
          </a:prstGeom>
        </p:spPr>
      </p:pic>
      <p:pic>
        <p:nvPicPr>
          <p:cNvPr id="60" name="Picture Placeholder 59">
            <a:extLst>
              <a:ext uri="{FF2B5EF4-FFF2-40B4-BE49-F238E27FC236}">
                <a16:creationId xmlns:a16="http://schemas.microsoft.com/office/drawing/2014/main" id="{6B236FDC-C19C-3341-A104-A37DA4597C30}"/>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Lst>
          </a:blip>
          <a:srcRect/>
          <a:stretch/>
        </p:blipFill>
        <p:spPr>
          <a:xfrm>
            <a:off x="6130537" y="1672111"/>
            <a:ext cx="3619769" cy="2195291"/>
          </a:xfrm>
        </p:spPr>
      </p:pic>
      <p:pic>
        <p:nvPicPr>
          <p:cNvPr id="58" name="Grafik 15">
            <a:extLst>
              <a:ext uri="{FF2B5EF4-FFF2-40B4-BE49-F238E27FC236}">
                <a16:creationId xmlns:a16="http://schemas.microsoft.com/office/drawing/2014/main" id="{0DF6BE28-D9BF-0444-9713-F7AC3EE48CF1}"/>
              </a:ext>
            </a:extLst>
          </p:cNvPr>
          <p:cNvPicPr>
            <a:picLocks noGrp="1" noChangeAspect="1"/>
          </p:cNvPicPr>
          <p:nvPr>
            <p:ph type="pic" sz="quarter" idx="24"/>
          </p:nvPr>
        </p:nvPicPr>
        <p:blipFill rotWithShape="1">
          <a:blip r:embed="rId6" cstate="screen">
            <a:extLst>
              <a:ext uri="{28A0092B-C50C-407E-A947-70E740481C1C}">
                <a14:useLocalDpi xmlns:a14="http://schemas.microsoft.com/office/drawing/2010/main"/>
              </a:ext>
            </a:extLst>
          </a:blip>
          <a:srcRect/>
          <a:stretch/>
        </p:blipFill>
        <p:spPr>
          <a:prstGeom prst="rect">
            <a:avLst/>
          </a:prstGeom>
        </p:spPr>
      </p:pic>
      <p:sp>
        <p:nvSpPr>
          <p:cNvPr id="9" name="Textplatzhalter 2"/>
          <p:cNvSpPr txBox="1">
            <a:spLocks/>
          </p:cNvSpPr>
          <p:nvPr/>
        </p:nvSpPr>
        <p:spPr>
          <a:xfrm>
            <a:off x="1238491" y="6579036"/>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FiBL,  February  </a:t>
            </a:r>
            <a:r>
              <a:rPr lang="cs-CZ" altLang="de-DE" dirty="0"/>
              <a:t>2025</a:t>
            </a:r>
            <a:r>
              <a:rPr lang="en-GB" altLang="de-DE" dirty="0"/>
              <a:t> </a:t>
            </a:r>
            <a:endParaRPr lang="en-GB" dirty="0"/>
          </a:p>
        </p:txBody>
      </p:sp>
    </p:spTree>
    <p:extLst>
      <p:ext uri="{BB962C8B-B14F-4D97-AF65-F5344CB8AC3E}">
        <p14:creationId xmlns:p14="http://schemas.microsoft.com/office/powerpoint/2010/main" val="224073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314E591-0D5D-4E74-8FF2-55A5AFE5AC6B}"/>
              </a:ext>
            </a:extLst>
          </p:cNvPr>
          <p:cNvPicPr>
            <a:picLocks noChangeAspect="1"/>
          </p:cNvPicPr>
          <p:nvPr/>
        </p:nvPicPr>
        <p:blipFill>
          <a:blip r:embed="rId2"/>
          <a:stretch>
            <a:fillRect/>
          </a:stretch>
        </p:blipFill>
        <p:spPr>
          <a:xfrm>
            <a:off x="0" y="0"/>
            <a:ext cx="8968583" cy="6858000"/>
          </a:xfrm>
          <a:prstGeom prst="rect">
            <a:avLst/>
          </a:prstGeom>
        </p:spPr>
      </p:pic>
    </p:spTree>
    <p:extLst>
      <p:ext uri="{BB962C8B-B14F-4D97-AF65-F5344CB8AC3E}">
        <p14:creationId xmlns:p14="http://schemas.microsoft.com/office/powerpoint/2010/main" val="386797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0444FAB-5A27-4A02-AC22-CA270E6858E1}"/>
              </a:ext>
            </a:extLst>
          </p:cNvPr>
          <p:cNvPicPr>
            <a:picLocks noChangeAspect="1"/>
          </p:cNvPicPr>
          <p:nvPr/>
        </p:nvPicPr>
        <p:blipFill>
          <a:blip r:embed="rId2"/>
          <a:stretch>
            <a:fillRect/>
          </a:stretch>
        </p:blipFill>
        <p:spPr>
          <a:xfrm>
            <a:off x="100541" y="0"/>
            <a:ext cx="8968583" cy="6858000"/>
          </a:xfrm>
          <a:prstGeom prst="rect">
            <a:avLst/>
          </a:prstGeom>
        </p:spPr>
      </p:pic>
    </p:spTree>
    <p:extLst>
      <p:ext uri="{BB962C8B-B14F-4D97-AF65-F5344CB8AC3E}">
        <p14:creationId xmlns:p14="http://schemas.microsoft.com/office/powerpoint/2010/main" val="18609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platzhalter 2"/>
          <p:cNvSpPr>
            <a:spLocks noGrp="1"/>
          </p:cNvSpPr>
          <p:nvPr>
            <p:ph type="body" sz="quarter" idx="10"/>
          </p:nvPr>
        </p:nvSpPr>
        <p:spPr/>
        <p:txBody>
          <a:bodyPr/>
          <a:lstStyle/>
          <a:p>
            <a:r>
              <a:rPr lang="de-CH" dirty="0"/>
              <a:t>EUROPEAN UNION</a:t>
            </a:r>
          </a:p>
        </p:txBody>
      </p:sp>
    </p:spTree>
    <p:extLst>
      <p:ext uri="{BB962C8B-B14F-4D97-AF65-F5344CB8AC3E}">
        <p14:creationId xmlns:p14="http://schemas.microsoft.com/office/powerpoint/2010/main" val="241520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4351AF7A-A98D-4E14-8131-0329ADD4FC1E}"/>
              </a:ext>
            </a:extLst>
          </p:cNvPr>
          <p:cNvPicPr>
            <a:picLocks noGrp="1" noChangeAspect="1"/>
          </p:cNvPicPr>
          <p:nvPr>
            <p:ph idx="1"/>
          </p:nvPr>
        </p:nvPicPr>
        <p:blipFill>
          <a:blip r:embed="rId2"/>
          <a:stretch>
            <a:fillRect/>
          </a:stretch>
        </p:blipFill>
        <p:spPr>
          <a:xfrm>
            <a:off x="0" y="0"/>
            <a:ext cx="9071465" cy="6936671"/>
          </a:xfrm>
        </p:spPr>
      </p:pic>
    </p:spTree>
    <p:extLst>
      <p:ext uri="{BB962C8B-B14F-4D97-AF65-F5344CB8AC3E}">
        <p14:creationId xmlns:p14="http://schemas.microsoft.com/office/powerpoint/2010/main" val="165386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platzhalter 2"/>
          <p:cNvSpPr>
            <a:spLocks noGrp="1"/>
          </p:cNvSpPr>
          <p:nvPr>
            <p:ph type="body" sz="quarter" idx="10"/>
          </p:nvPr>
        </p:nvSpPr>
        <p:spPr/>
        <p:txBody>
          <a:bodyPr/>
          <a:lstStyle/>
          <a:p>
            <a:r>
              <a:rPr lang="de-CH" dirty="0"/>
              <a:t>BACKGROUND</a:t>
            </a:r>
          </a:p>
        </p:txBody>
      </p:sp>
    </p:spTree>
    <p:extLst>
      <p:ext uri="{BB962C8B-B14F-4D97-AF65-F5344CB8AC3E}">
        <p14:creationId xmlns:p14="http://schemas.microsoft.com/office/powerpoint/2010/main" val="34597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DE" dirty="0"/>
              <a:t>The World of Organic Agriculture 2025</a:t>
            </a:r>
          </a:p>
        </p:txBody>
      </p:sp>
      <p:sp>
        <p:nvSpPr>
          <p:cNvPr id="9" name="Rectangle 3"/>
          <p:cNvSpPr>
            <a:spLocks noGrp="1" noChangeArrowheads="1"/>
          </p:cNvSpPr>
          <p:nvPr>
            <p:ph idx="1"/>
          </p:nvPr>
        </p:nvSpPr>
        <p:spPr>
          <a:xfrm>
            <a:off x="838200" y="1690688"/>
            <a:ext cx="10515600" cy="4351338"/>
          </a:xfrm>
        </p:spPr>
        <p:txBody>
          <a:bodyPr>
            <a:normAutofit lnSpcReduction="10000"/>
          </a:bodyPr>
          <a:lstStyle/>
          <a:p>
            <a:r>
              <a:rPr lang="de-CH" sz="2800" dirty="0"/>
              <a:t>The 26</a:t>
            </a:r>
            <a:r>
              <a:rPr lang="cs-CZ" sz="2800" baseline="30000" dirty="0"/>
              <a:t>th</a:t>
            </a:r>
            <a:r>
              <a:rPr lang="de-CH" sz="2800" dirty="0"/>
              <a:t> </a:t>
            </a:r>
            <a:r>
              <a:rPr lang="de-CH" sz="2800" dirty="0" err="1"/>
              <a:t>edition</a:t>
            </a:r>
            <a:endParaRPr lang="de-CH" sz="2800" dirty="0"/>
          </a:p>
          <a:p>
            <a:r>
              <a:rPr lang="de-CH" sz="2800" dirty="0"/>
              <a:t>Data </a:t>
            </a:r>
            <a:r>
              <a:rPr lang="de-CH" sz="2800" dirty="0" err="1"/>
              <a:t>tables</a:t>
            </a:r>
            <a:endParaRPr lang="de-CH" sz="2800" dirty="0"/>
          </a:p>
          <a:p>
            <a:r>
              <a:rPr lang="de-CH" sz="2800" dirty="0"/>
              <a:t>Country and </a:t>
            </a:r>
            <a:r>
              <a:rPr lang="de-CH" sz="2800" dirty="0" err="1"/>
              <a:t>continent</a:t>
            </a:r>
            <a:r>
              <a:rPr lang="de-CH" sz="2800" dirty="0"/>
              <a:t> </a:t>
            </a:r>
            <a:r>
              <a:rPr lang="de-CH" sz="2800" dirty="0" err="1"/>
              <a:t>reports</a:t>
            </a:r>
            <a:endParaRPr lang="de-CH" sz="2800" dirty="0"/>
          </a:p>
          <a:p>
            <a:r>
              <a:rPr lang="de-CH" sz="2800" dirty="0" err="1"/>
              <a:t>Markets</a:t>
            </a:r>
            <a:r>
              <a:rPr lang="de-CH" sz="2800" dirty="0"/>
              <a:t>, </a:t>
            </a:r>
            <a:r>
              <a:rPr lang="de-CH" sz="2800" dirty="0" err="1"/>
              <a:t>standards</a:t>
            </a:r>
            <a:r>
              <a:rPr lang="de-CH" sz="2800" dirty="0"/>
              <a:t>, </a:t>
            </a:r>
            <a:r>
              <a:rPr lang="de-CH" sz="2800" dirty="0" err="1"/>
              <a:t>policy</a:t>
            </a:r>
            <a:r>
              <a:rPr lang="de-CH" sz="2800" dirty="0"/>
              <a:t> support</a:t>
            </a:r>
          </a:p>
          <a:p>
            <a:r>
              <a:rPr lang="de-CH" sz="2800" dirty="0"/>
              <a:t>The book </a:t>
            </a:r>
            <a:r>
              <a:rPr lang="de-CH" sz="2800" dirty="0" err="1"/>
              <a:t>can</a:t>
            </a:r>
            <a:r>
              <a:rPr lang="de-CH" sz="2800" dirty="0"/>
              <a:t> be </a:t>
            </a:r>
            <a:r>
              <a:rPr lang="de-CH" sz="2800" dirty="0" err="1"/>
              <a:t>ordered</a:t>
            </a:r>
            <a:r>
              <a:rPr lang="de-CH" sz="2800" dirty="0"/>
              <a:t> </a:t>
            </a:r>
            <a:r>
              <a:rPr lang="de-CH" sz="2800" dirty="0" err="1"/>
              <a:t>or</a:t>
            </a:r>
            <a:r>
              <a:rPr lang="de-CH" sz="2800" dirty="0"/>
              <a:t> </a:t>
            </a:r>
            <a:r>
              <a:rPr lang="de-CH" sz="2800" dirty="0" err="1"/>
              <a:t>downloaded</a:t>
            </a:r>
            <a:r>
              <a:rPr lang="de-CH" sz="2800" dirty="0"/>
              <a:t> </a:t>
            </a:r>
            <a:br>
              <a:rPr lang="de-CH" sz="2800" dirty="0"/>
            </a:br>
            <a:r>
              <a:rPr lang="de-CH" sz="2800" dirty="0"/>
              <a:t>at</a:t>
            </a:r>
            <a:br>
              <a:rPr lang="de-CH" sz="2800" dirty="0"/>
            </a:br>
            <a:r>
              <a:rPr lang="cs-CZ" sz="2800" dirty="0">
                <a:hlinkClick r:id="rId3"/>
              </a:rPr>
              <a:t>https://www.fibl.org/en/shop-en</a:t>
            </a:r>
            <a:r>
              <a:rPr lang="cs-CZ" sz="2800" dirty="0"/>
              <a:t> </a:t>
            </a:r>
            <a:br>
              <a:rPr lang="de-CH" sz="2800" dirty="0"/>
            </a:br>
            <a:endParaRPr lang="de-CH" sz="2800" dirty="0"/>
          </a:p>
          <a:p>
            <a:r>
              <a:rPr lang="de-CH" altLang="en-US" sz="2800" b="1" dirty="0">
                <a:hlinkClick r:id="rId4"/>
              </a:rPr>
              <a:t>www.organic-world.net</a:t>
            </a:r>
            <a:endParaRPr lang="de-CH" altLang="en-US" sz="2800" b="1" dirty="0"/>
          </a:p>
          <a:p>
            <a:r>
              <a:rPr lang="de-CH" altLang="en-US" sz="2800" b="1" dirty="0">
                <a:hlinkClick r:id="rId5"/>
              </a:rPr>
              <a:t>https://statistics.fibl.org</a:t>
            </a:r>
            <a:r>
              <a:rPr lang="de-CH" altLang="en-US" sz="2800" b="1" dirty="0"/>
              <a:t> </a:t>
            </a:r>
          </a:p>
        </p:txBody>
      </p:sp>
      <p:pic>
        <p:nvPicPr>
          <p:cNvPr id="14" name="Grafik 13"/>
          <p:cNvPicPr/>
          <p:nvPr/>
        </p:nvPicPr>
        <p:blipFill>
          <a:blip r:embed="rId6"/>
          <a:stretch>
            <a:fillRect/>
          </a:stretch>
        </p:blipFill>
        <p:spPr>
          <a:xfrm>
            <a:off x="7360829" y="1549252"/>
            <a:ext cx="2590828" cy="3672192"/>
          </a:xfrm>
          <a:prstGeom prst="rect">
            <a:avLst/>
          </a:prstGeom>
        </p:spPr>
      </p:pic>
      <p:pic>
        <p:nvPicPr>
          <p:cNvPr id="16" name="Picture 2" descr="Bio Suisse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1219200"/>
            <a:ext cx="1243050" cy="10096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ieren 2"/>
          <p:cNvGrpSpPr/>
          <p:nvPr/>
        </p:nvGrpSpPr>
        <p:grpSpPr>
          <a:xfrm>
            <a:off x="10228138" y="365125"/>
            <a:ext cx="1692399" cy="4268833"/>
            <a:chOff x="10046528" y="1549252"/>
            <a:chExt cx="1692399" cy="4268833"/>
          </a:xfrm>
        </p:grpSpPr>
        <p:grpSp>
          <p:nvGrpSpPr>
            <p:cNvPr id="6" name="Gruppieren 5"/>
            <p:cNvGrpSpPr/>
            <p:nvPr/>
          </p:nvGrpSpPr>
          <p:grpSpPr>
            <a:xfrm>
              <a:off x="10310963" y="4413505"/>
              <a:ext cx="1348755" cy="1404580"/>
              <a:chOff x="6042399" y="2903427"/>
              <a:chExt cx="1348755" cy="1404580"/>
            </a:xfrm>
          </p:grpSpPr>
          <p:pic>
            <p:nvPicPr>
              <p:cNvPr id="7" name="Grafik 6"/>
              <p:cNvPicPr>
                <a:picLocks noChangeAspect="1"/>
              </p:cNvPicPr>
              <p:nvPr/>
            </p:nvPicPr>
            <p:blipFill>
              <a:blip r:embed="rId8">
                <a:extLst>
                  <a:ext uri="{28A0092B-C50C-407E-A947-70E740481C1C}">
                    <a14:useLocalDpi xmlns:a14="http://schemas.microsoft.com/office/drawing/2010/main" val="0"/>
                  </a:ext>
                </a:extLst>
              </a:blip>
              <a:srcRect l="27657" t="39049" r="42056" b="30476"/>
              <a:stretch>
                <a:fillRect/>
              </a:stretch>
            </p:blipFill>
            <p:spPr bwMode="auto">
              <a:xfrm>
                <a:off x="6042399" y="2903427"/>
                <a:ext cx="1348755" cy="6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p:cNvPicPr>
                <a:picLocks noChangeAspect="1"/>
              </p:cNvPicPr>
              <p:nvPr/>
            </p:nvPicPr>
            <p:blipFill>
              <a:blip r:embed="rId9"/>
              <a:stretch>
                <a:fillRect/>
              </a:stretch>
            </p:blipFill>
            <p:spPr>
              <a:xfrm>
                <a:off x="6106153" y="3711366"/>
                <a:ext cx="1073954" cy="596641"/>
              </a:xfrm>
              <a:prstGeom prst="rect">
                <a:avLst/>
              </a:prstGeom>
            </p:spPr>
          </p:pic>
        </p:grpSp>
        <p:pic>
          <p:nvPicPr>
            <p:cNvPr id="18" name="Grafik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046528" y="1549252"/>
              <a:ext cx="1692399" cy="90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Image result for coop switzerland"/>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266" t="19023" r="9772" b="21266"/>
            <a:stretch/>
          </p:blipFill>
          <p:spPr bwMode="auto">
            <a:xfrm>
              <a:off x="10262800" y="2719907"/>
              <a:ext cx="1259854" cy="4283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io Suisse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4717" y="3298858"/>
              <a:ext cx="1172844" cy="95262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hteck 1"/>
          <p:cNvSpPr/>
          <p:nvPr/>
        </p:nvSpPr>
        <p:spPr>
          <a:xfrm>
            <a:off x="7286625" y="5308569"/>
            <a:ext cx="6096000" cy="646331"/>
          </a:xfrm>
          <a:prstGeom prst="rect">
            <a:avLst/>
          </a:prstGeom>
        </p:spPr>
        <p:txBody>
          <a:bodyPr>
            <a:spAutoFit/>
          </a:bodyPr>
          <a:lstStyle/>
          <a:p>
            <a:r>
              <a:rPr lang="de-DE" altLang="de-DE" b="1" dirty="0"/>
              <a:t>More </a:t>
            </a:r>
            <a:r>
              <a:rPr lang="de-DE" altLang="de-DE" b="1" dirty="0" err="1"/>
              <a:t>than</a:t>
            </a:r>
            <a:r>
              <a:rPr lang="de-DE" altLang="de-DE" b="1" dirty="0"/>
              <a:t> 200 </a:t>
            </a:r>
            <a:r>
              <a:rPr lang="de-DE" altLang="de-DE" b="1" dirty="0" err="1"/>
              <a:t>experts</a:t>
            </a:r>
            <a:r>
              <a:rPr lang="de-DE" altLang="de-DE" b="1" dirty="0"/>
              <a:t> from all </a:t>
            </a:r>
            <a:r>
              <a:rPr lang="de-DE" altLang="de-DE" b="1" dirty="0" err="1"/>
              <a:t>parts</a:t>
            </a:r>
            <a:r>
              <a:rPr lang="de-DE" altLang="de-DE" b="1" dirty="0"/>
              <a:t> </a:t>
            </a:r>
            <a:br>
              <a:rPr lang="de-DE" altLang="de-DE" b="1" dirty="0"/>
            </a:br>
            <a:r>
              <a:rPr lang="de-DE" altLang="de-DE" b="1" dirty="0"/>
              <a:t>of the </a:t>
            </a:r>
            <a:r>
              <a:rPr lang="de-DE" altLang="de-DE" b="1" dirty="0" err="1"/>
              <a:t>world</a:t>
            </a:r>
            <a:r>
              <a:rPr lang="de-DE" altLang="de-DE" b="1" dirty="0"/>
              <a:t> </a:t>
            </a:r>
            <a:r>
              <a:rPr lang="de-DE" altLang="de-DE" b="1" dirty="0" err="1"/>
              <a:t>contributed</a:t>
            </a:r>
            <a:r>
              <a:rPr lang="de-DE" altLang="de-DE" b="1" dirty="0"/>
              <a:t> to the </a:t>
            </a:r>
            <a:r>
              <a:rPr lang="de-DE" altLang="de-DE" b="1" dirty="0" err="1"/>
              <a:t>survey</a:t>
            </a:r>
            <a:r>
              <a:rPr lang="de-DE" altLang="de-DE" b="1" dirty="0"/>
              <a:t> </a:t>
            </a:r>
            <a:r>
              <a:rPr lang="cs-CZ" altLang="de-DE" b="1" dirty="0"/>
              <a:t>202</a:t>
            </a:r>
            <a:r>
              <a:rPr lang="de-CH" altLang="de-DE" b="1" dirty="0"/>
              <a:t>5</a:t>
            </a:r>
            <a:r>
              <a:rPr lang="de-DE" altLang="de-DE" b="1" dirty="0"/>
              <a:t>.</a:t>
            </a:r>
          </a:p>
        </p:txBody>
      </p:sp>
    </p:spTree>
    <p:extLst>
      <p:ext uri="{BB962C8B-B14F-4D97-AF65-F5344CB8AC3E}">
        <p14:creationId xmlns:p14="http://schemas.microsoft.com/office/powerpoint/2010/main" val="3210034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a:xfrm>
            <a:off x="423584" y="404813"/>
            <a:ext cx="10544732" cy="629700"/>
          </a:xfrm>
        </p:spPr>
        <p:txBody>
          <a:bodyPr>
            <a:normAutofit fontScale="90000"/>
          </a:bodyPr>
          <a:lstStyle/>
          <a:p>
            <a:r>
              <a:rPr lang="en-US" sz="2300" dirty="0"/>
              <a:t>Organic Agriculture Worldwide: Key results from the FiBL survey on organic agriculture worldwide </a:t>
            </a:r>
            <a:r>
              <a:rPr lang="cs-CZ" sz="2300" dirty="0"/>
              <a:t>2025</a:t>
            </a:r>
            <a:endParaRPr lang="de-DE" sz="2300" dirty="0"/>
          </a:p>
        </p:txBody>
      </p:sp>
      <p:sp>
        <p:nvSpPr>
          <p:cNvPr id="8" name="Content Placeholder 7"/>
          <p:cNvSpPr>
            <a:spLocks noGrp="1"/>
          </p:cNvSpPr>
          <p:nvPr>
            <p:ph idx="1"/>
          </p:nvPr>
        </p:nvSpPr>
        <p:spPr/>
        <p:txBody>
          <a:bodyPr>
            <a:normAutofit/>
          </a:bodyPr>
          <a:lstStyle/>
          <a:p>
            <a:pPr marL="342900" indent="-342900">
              <a:defRPr/>
            </a:pPr>
            <a:r>
              <a:rPr lang="en-GB" sz="1800" kern="0" dirty="0"/>
              <a:t>Data compiled by the Research Institute of Organic Agriculture (</a:t>
            </a:r>
            <a:r>
              <a:rPr lang="en-GB" sz="1800" kern="0" dirty="0" err="1"/>
              <a:t>FiBL</a:t>
            </a:r>
            <a:r>
              <a:rPr lang="en-GB" sz="1800" kern="0" dirty="0"/>
              <a:t>), Frick, Switzerland, based on national data sources and data from certifiers. </a:t>
            </a:r>
          </a:p>
          <a:p>
            <a:pPr marL="342900" indent="-342900">
              <a:defRPr/>
            </a:pPr>
            <a:r>
              <a:rPr lang="en-GB" sz="1800" kern="0" dirty="0"/>
              <a:t>For updates, check </a:t>
            </a:r>
            <a:r>
              <a:rPr lang="en-GB" sz="1800" kern="0" dirty="0">
                <a:hlinkClick r:id="rId3"/>
              </a:rPr>
              <a:t>www.organic-world.net</a:t>
            </a:r>
            <a:endParaRPr lang="de-CH" sz="1800" kern="0" dirty="0"/>
          </a:p>
          <a:p>
            <a:pPr marL="342900" indent="-342900">
              <a:defRPr/>
            </a:pPr>
            <a:r>
              <a:rPr lang="de-CH" sz="1800" kern="0" dirty="0"/>
              <a:t>This presentation is available online at: </a:t>
            </a:r>
            <a:r>
              <a:rPr lang="de-CH" sz="1800" kern="0" dirty="0">
                <a:hlinkClick r:id="rId4"/>
              </a:rPr>
              <a:t>https://www.organic-world.net/yearbook/yearbook-202</a:t>
            </a:r>
            <a:r>
              <a:rPr lang="cs-CZ" sz="1800" kern="0" dirty="0">
                <a:hlinkClick r:id="rId4"/>
              </a:rPr>
              <a:t>5</a:t>
            </a:r>
            <a:r>
              <a:rPr lang="de-CH" sz="1800" kern="0" dirty="0">
                <a:hlinkClick r:id="rId4"/>
              </a:rPr>
              <a:t>/presentations.html</a:t>
            </a:r>
            <a:r>
              <a:rPr lang="de-CH" sz="1800" kern="0" dirty="0"/>
              <a:t> </a:t>
            </a:r>
            <a:endParaRPr lang="cs-CZ" sz="1800" kern="0" dirty="0"/>
          </a:p>
          <a:p>
            <a:pPr marL="342900" indent="-342900">
              <a:defRPr/>
            </a:pPr>
            <a:r>
              <a:rPr lang="de-CH" sz="1800" kern="0" dirty="0"/>
              <a:t>Texts and graphs: </a:t>
            </a:r>
            <a:r>
              <a:rPr lang="de-CH" sz="1800" dirty="0"/>
              <a:t>Helga Willer, Bernhard Schlatter, </a:t>
            </a:r>
            <a:r>
              <a:rPr lang="en-GB" sz="1800" dirty="0"/>
              <a:t>Jan Trávníček, </a:t>
            </a:r>
            <a:r>
              <a:rPr lang="de-CH" sz="1800" kern="0" dirty="0"/>
              <a:t>Research Institute of Organic Agriculture (FiBL), Frick, Switzerland </a:t>
            </a:r>
          </a:p>
          <a:p>
            <a:pPr marL="342900" indent="-342900">
              <a:defRPr/>
            </a:pPr>
            <a:r>
              <a:rPr lang="en-GB" sz="1800" kern="0" dirty="0"/>
              <a:t>Contact: Helga Willer, </a:t>
            </a:r>
            <a:r>
              <a:rPr lang="en-GB" sz="1800" kern="0" dirty="0">
                <a:hlinkClick r:id="rId5"/>
              </a:rPr>
              <a:t>helga.willer@fibl.org</a:t>
            </a:r>
            <a:r>
              <a:rPr lang="en-GB" sz="1800" kern="0" dirty="0"/>
              <a:t>, Research Institute of Organic Agriculture (</a:t>
            </a:r>
            <a:r>
              <a:rPr lang="en-GB" sz="1800" kern="0" dirty="0" err="1"/>
              <a:t>FiBL</a:t>
            </a:r>
            <a:r>
              <a:rPr lang="en-GB" sz="1800" kern="0" dirty="0"/>
              <a:t>), Frick, Switzerland</a:t>
            </a:r>
          </a:p>
          <a:p>
            <a:pPr>
              <a:defRPr/>
            </a:pPr>
            <a:r>
              <a:rPr lang="en-GB" sz="1800" kern="0" dirty="0"/>
              <a:t>© Research Institute of Organic Agriculture (FiBL), </a:t>
            </a:r>
            <a:r>
              <a:rPr lang="de-CH" sz="1800" kern="0" dirty="0"/>
              <a:t>Frick, Switzerland, </a:t>
            </a:r>
            <a:r>
              <a:rPr lang="cs-CZ" sz="1800" kern="0" dirty="0"/>
              <a:t>February</a:t>
            </a:r>
            <a:r>
              <a:rPr lang="de-CH" sz="1800" kern="0" dirty="0"/>
              <a:t> </a:t>
            </a:r>
            <a:r>
              <a:rPr lang="cs-CZ" sz="1800" kern="0" dirty="0"/>
              <a:t>202</a:t>
            </a:r>
            <a:r>
              <a:rPr lang="de-CH" sz="1800" kern="0" dirty="0"/>
              <a:t>5</a:t>
            </a:r>
          </a:p>
          <a:p>
            <a:pPr marL="0" indent="0">
              <a:lnSpc>
                <a:spcPct val="110000"/>
              </a:lnSpc>
              <a:buNone/>
              <a:defRPr/>
            </a:pPr>
            <a:endParaRPr lang="de-CH" sz="1300" kern="0" dirty="0"/>
          </a:p>
          <a:p>
            <a:pPr marL="0" indent="0">
              <a:lnSpc>
                <a:spcPct val="110000"/>
              </a:lnSpc>
              <a:buNone/>
              <a:defRPr/>
            </a:pPr>
            <a:r>
              <a:rPr lang="de-CH" sz="1300" kern="0" dirty="0" err="1"/>
              <a:t>Citation</a:t>
            </a:r>
            <a:r>
              <a:rPr lang="de-CH" sz="1300" kern="0" dirty="0"/>
              <a:t>: </a:t>
            </a:r>
            <a:r>
              <a:rPr lang="en-GB" sz="1300" dirty="0"/>
              <a:t>Willer, Helga, Bernhard Schlatter and Jan Trávníček (Eds.) (</a:t>
            </a:r>
            <a:r>
              <a:rPr lang="cs-CZ" sz="1300" dirty="0"/>
              <a:t>2025</a:t>
            </a:r>
            <a:r>
              <a:rPr lang="en-GB" sz="1300" dirty="0"/>
              <a:t>): The World of Organic Agriculture. Statistics and Emerging Trends </a:t>
            </a:r>
            <a:r>
              <a:rPr lang="cs-CZ" sz="1300" dirty="0"/>
              <a:t>2025</a:t>
            </a:r>
            <a:r>
              <a:rPr lang="en-GB" sz="1300" dirty="0"/>
              <a:t>. Research Institute of Organic Agriculture FiBL, Frick, and IFOAM – Organics International, Bonn. </a:t>
            </a:r>
            <a:endParaRPr lang="de-CH" sz="1300" kern="0" dirty="0"/>
          </a:p>
          <a:p>
            <a:pPr marL="0" indent="0">
              <a:buNone/>
              <a:defRPr/>
            </a:pPr>
            <a:endParaRPr lang="en-GB" sz="1800" kern="0" dirty="0"/>
          </a:p>
        </p:txBody>
      </p:sp>
    </p:spTree>
    <p:extLst>
      <p:ext uri="{BB962C8B-B14F-4D97-AF65-F5344CB8AC3E}">
        <p14:creationId xmlns:p14="http://schemas.microsoft.com/office/powerpoint/2010/main" val="147343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Acknowledgements</a:t>
            </a:r>
            <a:endParaRPr lang="de-CH" altLang="de-DE" dirty="0"/>
          </a:p>
        </p:txBody>
      </p:sp>
      <p:sp>
        <p:nvSpPr>
          <p:cNvPr id="7171" name="Rectangle 3"/>
          <p:cNvSpPr>
            <a:spLocks noGrp="1" noChangeArrowheads="1"/>
          </p:cNvSpPr>
          <p:nvPr>
            <p:ph idx="1"/>
          </p:nvPr>
        </p:nvSpPr>
        <p:spPr>
          <a:xfrm>
            <a:off x="814918" y="1337912"/>
            <a:ext cx="10562167" cy="4610032"/>
          </a:xfrm>
        </p:spPr>
        <p:txBody>
          <a:bodyPr>
            <a:normAutofit fontScale="85000" lnSpcReduction="20000"/>
          </a:bodyPr>
          <a:lstStyle/>
          <a:p>
            <a:r>
              <a:rPr lang="de-DE" altLang="de-DE" dirty="0"/>
              <a:t>Swiss State Secretariat of </a:t>
            </a:r>
            <a:br>
              <a:rPr lang="de-DE" altLang="de-DE" dirty="0"/>
            </a:br>
            <a:r>
              <a:rPr lang="de-DE" altLang="de-DE" dirty="0" err="1"/>
              <a:t>Economic</a:t>
            </a:r>
            <a:r>
              <a:rPr lang="de-DE" altLang="de-DE" dirty="0"/>
              <a:t> Affairs (SECO)</a:t>
            </a:r>
            <a:br>
              <a:rPr lang="de-DE" altLang="de-DE" dirty="0"/>
            </a:br>
            <a:br>
              <a:rPr lang="de-DE" altLang="de-DE" dirty="0"/>
            </a:br>
            <a:endParaRPr lang="de-DE" altLang="de-DE" dirty="0"/>
          </a:p>
          <a:p>
            <a:r>
              <a:rPr lang="en-GB" altLang="de-DE" dirty="0"/>
              <a:t>Coop Sustainability Fund </a:t>
            </a:r>
            <a:br>
              <a:rPr lang="en-GB" altLang="de-DE" dirty="0"/>
            </a:br>
            <a:br>
              <a:rPr lang="en-GB" altLang="de-DE" dirty="0"/>
            </a:br>
            <a:endParaRPr lang="en-GB" altLang="de-DE" dirty="0"/>
          </a:p>
          <a:p>
            <a:r>
              <a:rPr lang="en-GB" altLang="de-DE" dirty="0"/>
              <a:t>Bio Suisse</a:t>
            </a:r>
            <a:br>
              <a:rPr lang="en-GB" altLang="de-DE" dirty="0"/>
            </a:br>
            <a:br>
              <a:rPr lang="en-GB" altLang="de-DE" dirty="0"/>
            </a:br>
            <a:endParaRPr lang="de-DE" altLang="de-DE" dirty="0"/>
          </a:p>
          <a:p>
            <a:r>
              <a:rPr lang="de-DE" altLang="de-DE" dirty="0"/>
              <a:t>NürnbergMesse, the </a:t>
            </a:r>
            <a:r>
              <a:rPr lang="de-DE" altLang="de-DE" dirty="0" err="1"/>
              <a:t>organizers</a:t>
            </a:r>
            <a:r>
              <a:rPr lang="de-DE" altLang="de-DE" dirty="0"/>
              <a:t> </a:t>
            </a:r>
            <a:r>
              <a:rPr lang="de-DE" altLang="de-DE"/>
              <a:t>of  BIOFACH</a:t>
            </a:r>
            <a:br>
              <a:rPr lang="de-DE" altLang="de-DE"/>
            </a:br>
            <a:br>
              <a:rPr lang="de-DE" altLang="de-DE" dirty="0"/>
            </a:br>
            <a:endParaRPr lang="de-DE" altLang="de-DE" dirty="0"/>
          </a:p>
          <a:p>
            <a:r>
              <a:rPr lang="de-DE" altLang="de-DE" dirty="0"/>
              <a:t>IFOAM – Organics International</a:t>
            </a:r>
            <a:br>
              <a:rPr lang="de-DE" altLang="de-DE" dirty="0"/>
            </a:br>
            <a:br>
              <a:rPr lang="de-DE" altLang="de-DE" dirty="0"/>
            </a:br>
            <a:br>
              <a:rPr lang="de-DE" altLang="de-DE" dirty="0"/>
            </a:br>
            <a:br>
              <a:rPr lang="de-DE" altLang="de-DE" dirty="0"/>
            </a:br>
            <a:endParaRPr lang="de-DE" altLang="de-DE" dirty="0"/>
          </a:p>
          <a:p>
            <a:r>
              <a:rPr lang="de-DE" altLang="de-DE" dirty="0"/>
              <a:t>More </a:t>
            </a:r>
            <a:r>
              <a:rPr lang="de-DE" altLang="de-DE" dirty="0" err="1"/>
              <a:t>than</a:t>
            </a:r>
            <a:r>
              <a:rPr lang="de-DE" altLang="de-DE" dirty="0"/>
              <a:t> 200 </a:t>
            </a:r>
            <a:r>
              <a:rPr lang="de-DE" altLang="de-DE" dirty="0" err="1"/>
              <a:t>experts</a:t>
            </a:r>
            <a:r>
              <a:rPr lang="de-DE" altLang="de-DE" dirty="0"/>
              <a:t> from all </a:t>
            </a:r>
            <a:r>
              <a:rPr lang="de-DE" altLang="de-DE" dirty="0" err="1"/>
              <a:t>parts</a:t>
            </a:r>
            <a:r>
              <a:rPr lang="de-DE" altLang="de-DE" dirty="0"/>
              <a:t> of the </a:t>
            </a:r>
            <a:r>
              <a:rPr lang="de-DE" altLang="de-DE" dirty="0" err="1"/>
              <a:t>world</a:t>
            </a:r>
            <a:r>
              <a:rPr lang="de-DE" altLang="de-DE" dirty="0"/>
              <a:t> </a:t>
            </a:r>
            <a:r>
              <a:rPr lang="de-DE" altLang="de-DE" dirty="0" err="1"/>
              <a:t>contributed</a:t>
            </a:r>
            <a:r>
              <a:rPr lang="de-DE" altLang="de-DE" dirty="0"/>
              <a:t> to the FiBL </a:t>
            </a:r>
            <a:r>
              <a:rPr lang="de-DE" altLang="de-DE" dirty="0" err="1"/>
              <a:t>survey</a:t>
            </a:r>
            <a:r>
              <a:rPr lang="de-DE" altLang="de-DE" dirty="0"/>
              <a:t> </a:t>
            </a:r>
            <a:r>
              <a:rPr lang="cs-CZ" altLang="de-DE" dirty="0"/>
              <a:t>2024</a:t>
            </a:r>
            <a:r>
              <a:rPr lang="de-DE" altLang="de-DE" dirty="0"/>
              <a:t>.</a:t>
            </a:r>
          </a:p>
        </p:txBody>
      </p:sp>
      <p:pic>
        <p:nvPicPr>
          <p:cNvPr id="7173" name="Grafik 6"/>
          <p:cNvPicPr>
            <a:picLocks noChangeAspect="1"/>
          </p:cNvPicPr>
          <p:nvPr/>
        </p:nvPicPr>
        <p:blipFill>
          <a:blip r:embed="rId3">
            <a:extLst>
              <a:ext uri="{28A0092B-C50C-407E-A947-70E740481C1C}">
                <a14:useLocalDpi xmlns:a14="http://schemas.microsoft.com/office/drawing/2010/main"/>
              </a:ext>
            </a:extLst>
          </a:blip>
          <a:srcRect l="27657" t="39049" r="42056" b="30476"/>
          <a:stretch>
            <a:fillRect/>
          </a:stretch>
        </p:blipFill>
        <p:spPr bwMode="auto">
          <a:xfrm>
            <a:off x="7551374" y="3641450"/>
            <a:ext cx="1440000" cy="71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1374" y="1051795"/>
            <a:ext cx="1440000" cy="76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coop switzerland"/>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0266" t="19023" r="9772" b="21266"/>
          <a:stretch/>
        </p:blipFill>
        <p:spPr bwMode="auto">
          <a:xfrm>
            <a:off x="7551374" y="1964150"/>
            <a:ext cx="1440000" cy="4896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1374" y="4365793"/>
            <a:ext cx="1440000" cy="800000"/>
          </a:xfrm>
          <a:prstGeom prst="rect">
            <a:avLst/>
          </a:prstGeom>
        </p:spPr>
      </p:pic>
      <p:pic>
        <p:nvPicPr>
          <p:cNvPr id="8" name="Graphic 7">
            <a:extLst>
              <a:ext uri="{FF2B5EF4-FFF2-40B4-BE49-F238E27FC236}">
                <a16:creationId xmlns:a16="http://schemas.microsoft.com/office/drawing/2014/main" id="{79B0458A-601F-40EF-AFA9-11573ADCE2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pic>
        <p:nvPicPr>
          <p:cNvPr id="4" name="Grafik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3494" y="2488625"/>
            <a:ext cx="1295760" cy="1056044"/>
          </a:xfrm>
          <a:prstGeom prst="rect">
            <a:avLst/>
          </a:prstGeom>
        </p:spPr>
      </p:pic>
    </p:spTree>
    <p:extLst>
      <p:ext uri="{BB962C8B-B14F-4D97-AF65-F5344CB8AC3E}">
        <p14:creationId xmlns:p14="http://schemas.microsoft.com/office/powerpoint/2010/main" val="279697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CH" altLang="de-DE" dirty="0"/>
              <a:t>The </a:t>
            </a:r>
            <a:r>
              <a:rPr lang="de-CH" dirty="0"/>
              <a:t>2</a:t>
            </a:r>
            <a:r>
              <a:rPr lang="cs-CZ" dirty="0"/>
              <a:t>6</a:t>
            </a:r>
            <a:r>
              <a:rPr lang="cs-CZ" baseline="30000" dirty="0"/>
              <a:t>th</a:t>
            </a:r>
            <a:r>
              <a:rPr lang="cs-CZ" altLang="de-DE" dirty="0"/>
              <a:t> </a:t>
            </a:r>
            <a:r>
              <a:rPr lang="de-CH" altLang="de-DE" dirty="0" err="1"/>
              <a:t>survey</a:t>
            </a:r>
            <a:r>
              <a:rPr lang="de-CH" altLang="de-DE" dirty="0"/>
              <a:t> on organic agriculture </a:t>
            </a:r>
            <a:r>
              <a:rPr lang="de-CH" altLang="de-DE" dirty="0" err="1"/>
              <a:t>world-wide</a:t>
            </a:r>
            <a:endParaRPr lang="de-CH" altLang="de-DE" dirty="0"/>
          </a:p>
        </p:txBody>
      </p:sp>
      <p:sp>
        <p:nvSpPr>
          <p:cNvPr id="2" name="Content Placeholder 1"/>
          <p:cNvSpPr>
            <a:spLocks noGrp="1"/>
          </p:cNvSpPr>
          <p:nvPr>
            <p:ph idx="1"/>
          </p:nvPr>
        </p:nvSpPr>
        <p:spPr/>
        <p:txBody>
          <a:bodyPr>
            <a:normAutofit lnSpcReduction="10000"/>
          </a:bodyPr>
          <a:lstStyle/>
          <a:p>
            <a:r>
              <a:rPr lang="en-GB" dirty="0"/>
              <a:t>The </a:t>
            </a:r>
            <a:r>
              <a:rPr lang="de-CH" sz="2000" dirty="0"/>
              <a:t>2</a:t>
            </a:r>
            <a:r>
              <a:rPr lang="cs-CZ" sz="2000" dirty="0"/>
              <a:t>6</a:t>
            </a:r>
            <a:r>
              <a:rPr lang="cs-CZ" sz="2000" baseline="30000" dirty="0"/>
              <a:t>th</a:t>
            </a:r>
            <a:r>
              <a:rPr lang="de-CH" sz="2000" dirty="0"/>
              <a:t> </a:t>
            </a:r>
            <a:r>
              <a:rPr lang="en-GB" dirty="0"/>
              <a:t>survey on organic agriculture worldwide was carried out by the Research Institute of Organic Agriculture FiBL in cooperation with partners from all around the world. The results were published jointly by FiBL and IFOAM – Organics International.</a:t>
            </a:r>
          </a:p>
          <a:p>
            <a:r>
              <a:rPr lang="en-GB" dirty="0"/>
              <a:t>The survey was carried out between July </a:t>
            </a:r>
            <a:r>
              <a:rPr lang="cs-CZ" dirty="0"/>
              <a:t>2024</a:t>
            </a:r>
            <a:r>
              <a:rPr lang="en-GB" dirty="0"/>
              <a:t> and February </a:t>
            </a:r>
            <a:r>
              <a:rPr lang="cs-CZ" dirty="0"/>
              <a:t>2025</a:t>
            </a:r>
            <a:r>
              <a:rPr lang="en-GB" dirty="0"/>
              <a:t>.</a:t>
            </a:r>
          </a:p>
          <a:p>
            <a:r>
              <a:rPr lang="en-GB" dirty="0"/>
              <a:t>Data were received from </a:t>
            </a:r>
            <a:r>
              <a:rPr lang="cs-CZ" dirty="0"/>
              <a:t>188</a:t>
            </a:r>
            <a:r>
              <a:rPr lang="en-GB" dirty="0"/>
              <a:t> countries.</a:t>
            </a:r>
          </a:p>
          <a:p>
            <a:r>
              <a:rPr lang="en-GB" dirty="0"/>
              <a:t>Data was provided by over 200 country experts (representatives from NGOs, certification bodies, governments, researchers).</a:t>
            </a:r>
          </a:p>
          <a:p>
            <a:r>
              <a:rPr lang="en-GB" dirty="0"/>
              <a:t>The following data was collected: area data (including land use and crop details); producers, other operator types; domestic market values; export and import data; livestock data (animal heads and production in metric tons). </a:t>
            </a:r>
          </a:p>
          <a:p>
            <a:r>
              <a:rPr lang="en-GB" dirty="0"/>
              <a:t>The results are published in the yearbook “The World of Organic Agriculture </a:t>
            </a:r>
            <a:r>
              <a:rPr lang="cs-CZ" dirty="0"/>
              <a:t>2025</a:t>
            </a:r>
            <a:r>
              <a:rPr lang="en-GB" dirty="0"/>
              <a:t>” and on www.organic-world.net.</a:t>
            </a:r>
          </a:p>
          <a:p>
            <a:endParaRPr lang="de-CH" dirty="0"/>
          </a:p>
          <a:p>
            <a:endParaRPr lang="en-GB" dirty="0"/>
          </a:p>
        </p:txBody>
      </p:sp>
    </p:spTree>
    <p:extLst>
      <p:ext uri="{BB962C8B-B14F-4D97-AF65-F5344CB8AC3E}">
        <p14:creationId xmlns:p14="http://schemas.microsoft.com/office/powerpoint/2010/main" val="2681232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Disclaimer</a:t>
            </a:r>
            <a:endParaRPr lang="de-CH" dirty="0"/>
          </a:p>
        </p:txBody>
      </p:sp>
      <p:sp>
        <p:nvSpPr>
          <p:cNvPr id="3" name="Inhaltsplatzhalter 2"/>
          <p:cNvSpPr>
            <a:spLocks noGrp="1"/>
          </p:cNvSpPr>
          <p:nvPr>
            <p:ph idx="1"/>
          </p:nvPr>
        </p:nvSpPr>
        <p:spPr/>
        <p:txBody>
          <a:bodyPr/>
          <a:lstStyle/>
          <a:p>
            <a:r>
              <a:rPr lang="en-GB" dirty="0"/>
              <a:t>All of the results contained in this slide show have been compiled by the Research Institute of Organic Agriculture (FiBL). However, the possibility of mistakes cannot be ruled out entirely.  Therefore, FiBL is not subject to any obligation and makes no guarantees whatsoever regarding any of the statements or results in this work; neither does FiBL accept responsibility or liability for any possible mistakes, nor for any consequences of actions taken by readers based on statements or advice contained therein.</a:t>
            </a:r>
            <a:endParaRPr lang="de-CH" dirty="0"/>
          </a:p>
          <a:p>
            <a:r>
              <a:rPr lang="en-GB" dirty="0"/>
              <a:t>This document has been produced with the support of the Swiss State Secretariat for Economic Affairs (SECO), the Sustainability Fund of Coop Switzerland, Bio Suisse, NürnbergMesse, IFOAM – Organics International. The views expressed herein can in no way be taken to reflect the official opinions of SECO, Coop, Bio Suisse NürnbergMesse or IFOAM – Organics International. </a:t>
            </a:r>
            <a:endParaRPr lang="de-CH" dirty="0"/>
          </a:p>
        </p:txBody>
      </p:sp>
      <p:sp>
        <p:nvSpPr>
          <p:cNvPr id="4" name="Foliennummernplatzhalter 3"/>
          <p:cNvSpPr>
            <a:spLocks noGrp="1"/>
          </p:cNvSpPr>
          <p:nvPr>
            <p:ph type="sldNum" sz="quarter" idx="4"/>
          </p:nvPr>
        </p:nvSpPr>
        <p:spPr/>
        <p:txBody>
          <a:bodyPr/>
          <a:lstStyle/>
          <a:p>
            <a:fld id="{DBC8FA60-E7A4-4A3C-A274-EE460834FBED}" type="slidenum">
              <a:rPr lang="de-DE" smtClean="0"/>
              <a:pPr/>
              <a:t>19</a:t>
            </a:fld>
            <a:endParaRPr lang="de-DE" dirty="0"/>
          </a:p>
        </p:txBody>
      </p:sp>
    </p:spTree>
    <p:extLst>
      <p:ext uri="{BB962C8B-B14F-4D97-AF65-F5344CB8AC3E}">
        <p14:creationId xmlns:p14="http://schemas.microsoft.com/office/powerpoint/2010/main" val="404793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CH" dirty="0"/>
              <a:t>GLOBAL DATA</a:t>
            </a:r>
          </a:p>
        </p:txBody>
      </p:sp>
    </p:spTree>
    <p:extLst>
      <p:ext uri="{BB962C8B-B14F-4D97-AF65-F5344CB8AC3E}">
        <p14:creationId xmlns:p14="http://schemas.microsoft.com/office/powerpoint/2010/main" val="24918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9315-D2BE-4181-ABDB-577B9193C16E}"/>
              </a:ext>
            </a:extLst>
          </p:cNvPr>
          <p:cNvSpPr>
            <a:spLocks noGrp="1"/>
          </p:cNvSpPr>
          <p:nvPr>
            <p:ph type="title"/>
          </p:nvPr>
        </p:nvSpPr>
        <p:spPr/>
        <p:txBody>
          <a:bodyPr/>
          <a:lstStyle/>
          <a:p>
            <a:r>
              <a:rPr lang="de-CH" altLang="en-US"/>
              <a:t>Presentations on </a:t>
            </a:r>
            <a:r>
              <a:rPr lang="de-CH" altLang="en-US">
                <a:hlinkClick r:id="rId2"/>
              </a:rPr>
              <a:t>www.organic-world.net</a:t>
            </a:r>
            <a:endParaRPr lang="de-CH" dirty="0"/>
          </a:p>
        </p:txBody>
      </p:sp>
      <p:pic>
        <p:nvPicPr>
          <p:cNvPr id="3" name="Picture 2">
            <a:extLst>
              <a:ext uri="{FF2B5EF4-FFF2-40B4-BE49-F238E27FC236}">
                <a16:creationId xmlns:a16="http://schemas.microsoft.com/office/drawing/2014/main" id="{8066931B-31E1-4278-9C98-C2188A544E29}"/>
              </a:ext>
            </a:extLst>
          </p:cNvPr>
          <p:cNvPicPr>
            <a:picLocks noChangeAspect="1"/>
          </p:cNvPicPr>
          <p:nvPr/>
        </p:nvPicPr>
        <p:blipFill>
          <a:blip r:embed="rId3"/>
          <a:stretch>
            <a:fillRect/>
          </a:stretch>
        </p:blipFill>
        <p:spPr>
          <a:xfrm>
            <a:off x="823634" y="1434598"/>
            <a:ext cx="5757913" cy="4312654"/>
          </a:xfrm>
          <a:prstGeom prst="rect">
            <a:avLst/>
          </a:prstGeom>
        </p:spPr>
      </p:pic>
    </p:spTree>
    <p:extLst>
      <p:ext uri="{BB962C8B-B14F-4D97-AF65-F5344CB8AC3E}">
        <p14:creationId xmlns:p14="http://schemas.microsoft.com/office/powerpoint/2010/main" val="417813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304B-3A00-48C1-813C-FEE6E099EBCE}"/>
              </a:ext>
            </a:extLst>
          </p:cNvPr>
          <p:cNvSpPr>
            <a:spLocks noGrp="1"/>
          </p:cNvSpPr>
          <p:nvPr>
            <p:ph type="title"/>
          </p:nvPr>
        </p:nvSpPr>
        <p:spPr>
          <a:xfrm>
            <a:off x="814915" y="390499"/>
            <a:ext cx="10544732" cy="629700"/>
          </a:xfrm>
        </p:spPr>
        <p:txBody>
          <a:bodyPr/>
          <a:lstStyle/>
          <a:p>
            <a:r>
              <a:rPr lang="de-CH" dirty="0"/>
              <a:t>Statistics.FiBL.org</a:t>
            </a:r>
          </a:p>
        </p:txBody>
      </p:sp>
      <p:pic>
        <p:nvPicPr>
          <p:cNvPr id="3" name="Picture 2">
            <a:extLst>
              <a:ext uri="{FF2B5EF4-FFF2-40B4-BE49-F238E27FC236}">
                <a16:creationId xmlns:a16="http://schemas.microsoft.com/office/drawing/2014/main" id="{2E62606A-C57E-464B-ABAC-00246FB52EDA}"/>
              </a:ext>
            </a:extLst>
          </p:cNvPr>
          <p:cNvPicPr>
            <a:picLocks noChangeAspect="1"/>
          </p:cNvPicPr>
          <p:nvPr/>
        </p:nvPicPr>
        <p:blipFill>
          <a:blip r:embed="rId2"/>
          <a:stretch>
            <a:fillRect/>
          </a:stretch>
        </p:blipFill>
        <p:spPr>
          <a:xfrm>
            <a:off x="814915" y="1395703"/>
            <a:ext cx="8872010" cy="4475436"/>
          </a:xfrm>
          <a:prstGeom prst="rect">
            <a:avLst/>
          </a:prstGeom>
        </p:spPr>
      </p:pic>
    </p:spTree>
    <p:extLst>
      <p:ext uri="{BB962C8B-B14F-4D97-AF65-F5344CB8AC3E}">
        <p14:creationId xmlns:p14="http://schemas.microsoft.com/office/powerpoint/2010/main" val="4120250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05B3-848B-D84F-B838-AA9DCE90FD70}"/>
              </a:ext>
            </a:extLst>
          </p:cNvPr>
          <p:cNvSpPr>
            <a:spLocks noGrp="1"/>
          </p:cNvSpPr>
          <p:nvPr>
            <p:ph type="title"/>
          </p:nvPr>
        </p:nvSpPr>
        <p:spPr/>
        <p:txBody>
          <a:bodyPr>
            <a:normAutofit/>
          </a:bodyPr>
          <a:lstStyle/>
          <a:p>
            <a:r>
              <a:rPr lang="en-US" sz="2800" dirty="0"/>
              <a:t>Contact</a:t>
            </a:r>
          </a:p>
        </p:txBody>
      </p:sp>
      <p:sp>
        <p:nvSpPr>
          <p:cNvPr id="3" name="Content Placeholder 2">
            <a:extLst>
              <a:ext uri="{FF2B5EF4-FFF2-40B4-BE49-F238E27FC236}">
                <a16:creationId xmlns:a16="http://schemas.microsoft.com/office/drawing/2014/main" id="{9BE6DD01-D6BD-724A-92D2-0B6B5F0FD3FF}"/>
              </a:ext>
            </a:extLst>
          </p:cNvPr>
          <p:cNvSpPr>
            <a:spLocks noGrp="1"/>
          </p:cNvSpPr>
          <p:nvPr>
            <p:ph idx="1"/>
          </p:nvPr>
        </p:nvSpPr>
        <p:spPr>
          <a:xfrm>
            <a:off x="838200" y="1448253"/>
            <a:ext cx="10515600" cy="4351338"/>
          </a:xfrm>
        </p:spPr>
        <p:txBody>
          <a:bodyPr/>
          <a:lstStyle/>
          <a:p>
            <a:pPr marL="0" indent="0">
              <a:buNone/>
            </a:pPr>
            <a:r>
              <a:rPr lang="en-GB" dirty="0"/>
              <a:t>Helga Willer</a:t>
            </a:r>
            <a:br>
              <a:rPr lang="en-GB" dirty="0"/>
            </a:br>
            <a:r>
              <a:rPr lang="en-GB" dirty="0"/>
              <a:t>Research Institute of Organic Agriculture FiBL</a:t>
            </a:r>
            <a:br>
              <a:rPr lang="en-GB" dirty="0"/>
            </a:br>
            <a:r>
              <a:rPr lang="en-GB" dirty="0"/>
              <a:t>Ackerstrasse 113, Box 219</a:t>
            </a:r>
            <a:br>
              <a:rPr lang="en-GB" dirty="0"/>
            </a:br>
            <a:r>
              <a:rPr lang="en-GB" dirty="0"/>
              <a:t>5070 Frick</a:t>
            </a:r>
            <a:br>
              <a:rPr lang="en-GB" dirty="0"/>
            </a:br>
            <a:r>
              <a:rPr lang="en-GB" dirty="0"/>
              <a:t>Switzerland</a:t>
            </a:r>
          </a:p>
          <a:p>
            <a:pPr marL="0" indent="0">
              <a:lnSpc>
                <a:spcPct val="20000"/>
              </a:lnSpc>
              <a:buNone/>
            </a:pPr>
            <a:endParaRPr lang="en-GB" dirty="0"/>
          </a:p>
          <a:p>
            <a:pPr marL="0" indent="0">
              <a:buNone/>
            </a:pPr>
            <a:r>
              <a:rPr lang="en-GB" dirty="0"/>
              <a:t>Phone +41 62 865 72 72</a:t>
            </a:r>
            <a:br>
              <a:rPr lang="en-GB" dirty="0"/>
            </a:br>
            <a:r>
              <a:rPr lang="en-GB" dirty="0"/>
              <a:t>Phone +41 62 865 72 07 (direct)</a:t>
            </a:r>
          </a:p>
          <a:p>
            <a:pPr marL="0" indent="0">
              <a:buNone/>
            </a:pPr>
            <a:r>
              <a:rPr lang="en-GB" dirty="0">
                <a:hlinkClick r:id="rId2"/>
              </a:rPr>
              <a:t>info.suisse@fibl.org</a:t>
            </a:r>
            <a:r>
              <a:rPr lang="en-GB" dirty="0"/>
              <a:t>, </a:t>
            </a:r>
            <a:r>
              <a:rPr lang="en-GB" dirty="0">
                <a:hlinkClick r:id="rId3"/>
              </a:rPr>
              <a:t>helga.willer@fibl.org</a:t>
            </a:r>
            <a:r>
              <a:rPr lang="en-GB" dirty="0"/>
              <a:t> </a:t>
            </a:r>
            <a:br>
              <a:rPr lang="en-GB" dirty="0"/>
            </a:br>
            <a:r>
              <a:rPr lang="en-GB" dirty="0">
                <a:hlinkClick r:id="rId4"/>
              </a:rPr>
              <a:t>www.fibl.org</a:t>
            </a:r>
            <a:r>
              <a:rPr lang="en-GB" dirty="0"/>
              <a:t>, </a:t>
            </a:r>
            <a:r>
              <a:rPr lang="en-GB" dirty="0">
                <a:hlinkClick r:id="rId5"/>
              </a:rPr>
              <a:t>www.organic-world.net</a:t>
            </a:r>
            <a:r>
              <a:rPr lang="en-GB" dirty="0"/>
              <a:t>, </a:t>
            </a:r>
            <a:r>
              <a:rPr lang="en-GB" dirty="0">
                <a:hlinkClick r:id="rId6"/>
              </a:rPr>
              <a:t>https://statistics.fibl.org</a:t>
            </a:r>
            <a:r>
              <a:rPr lang="en-GB" dirty="0"/>
              <a:t> </a:t>
            </a:r>
          </a:p>
        </p:txBody>
      </p:sp>
    </p:spTree>
    <p:extLst>
      <p:ext uri="{BB962C8B-B14F-4D97-AF65-F5344CB8AC3E}">
        <p14:creationId xmlns:p14="http://schemas.microsoft.com/office/powerpoint/2010/main" val="387534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498B-A81A-A549-A0AF-AFC67138070F}"/>
              </a:ext>
            </a:extLst>
          </p:cNvPr>
          <p:cNvSpPr>
            <a:spLocks noGrp="1"/>
          </p:cNvSpPr>
          <p:nvPr>
            <p:ph type="title"/>
          </p:nvPr>
        </p:nvSpPr>
        <p:spPr/>
        <p:txBody>
          <a:bodyPr>
            <a:normAutofit/>
          </a:bodyPr>
          <a:lstStyle/>
          <a:p>
            <a:r>
              <a:rPr lang="en-US" sz="2800" dirty="0" err="1"/>
              <a:t>FiBL</a:t>
            </a:r>
            <a:r>
              <a:rPr lang="en-US" sz="2800" dirty="0"/>
              <a:t> online</a:t>
            </a:r>
          </a:p>
        </p:txBody>
      </p:sp>
      <p:grpSp>
        <p:nvGrpSpPr>
          <p:cNvPr id="35" name="Group 34">
            <a:extLst>
              <a:ext uri="{FF2B5EF4-FFF2-40B4-BE49-F238E27FC236}">
                <a16:creationId xmlns:a16="http://schemas.microsoft.com/office/drawing/2014/main" id="{8BB65460-3444-D64C-A9D0-D05F7A7A498E}"/>
              </a:ext>
            </a:extLst>
          </p:cNvPr>
          <p:cNvGrpSpPr/>
          <p:nvPr/>
        </p:nvGrpSpPr>
        <p:grpSpPr>
          <a:xfrm>
            <a:off x="817382" y="1792130"/>
            <a:ext cx="8532809" cy="3554578"/>
            <a:chOff x="599603" y="1495209"/>
            <a:chExt cx="8532809" cy="3554578"/>
          </a:xfrm>
        </p:grpSpPr>
        <p:grpSp>
          <p:nvGrpSpPr>
            <p:cNvPr id="19" name="Group 18">
              <a:extLst>
                <a:ext uri="{FF2B5EF4-FFF2-40B4-BE49-F238E27FC236}">
                  <a16:creationId xmlns:a16="http://schemas.microsoft.com/office/drawing/2014/main" id="{5F46367B-105D-2A4C-A47D-DE6F0FC37727}"/>
                </a:ext>
              </a:extLst>
            </p:cNvPr>
            <p:cNvGrpSpPr/>
            <p:nvPr/>
          </p:nvGrpSpPr>
          <p:grpSpPr>
            <a:xfrm>
              <a:off x="599603" y="1495209"/>
              <a:ext cx="8532809" cy="3554578"/>
              <a:chOff x="599603" y="1495209"/>
              <a:chExt cx="8532809" cy="3554578"/>
            </a:xfrm>
          </p:grpSpPr>
          <p:pic>
            <p:nvPicPr>
              <p:cNvPr id="20" name="Grafik 5">
                <a:hlinkClick r:id="rId2"/>
                <a:extLst>
                  <a:ext uri="{FF2B5EF4-FFF2-40B4-BE49-F238E27FC236}">
                    <a16:creationId xmlns:a16="http://schemas.microsoft.com/office/drawing/2014/main" id="{77A406CC-FA12-E942-BC35-EF10AE3BC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93" y="3010178"/>
                <a:ext cx="630776" cy="630776"/>
              </a:xfrm>
              <a:prstGeom prst="rect">
                <a:avLst/>
              </a:prstGeom>
            </p:spPr>
          </p:pic>
          <p:pic>
            <p:nvPicPr>
              <p:cNvPr id="21" name="Picture 4" descr="https://lh3.googleusercontent.com/ZZPdzvlpK9r_Df9C3M7j1rNRi7hhHRvPhlklJ3lfi5jk86Jd1s0Y5wcQ1QgbVaAP5Q=w300">
                <a:hlinkClick r:id="rId4"/>
                <a:extLst>
                  <a:ext uri="{FF2B5EF4-FFF2-40B4-BE49-F238E27FC236}">
                    <a16:creationId xmlns:a16="http://schemas.microsoft.com/office/drawing/2014/main" id="{BEFA0C65-ECD6-624F-B7C4-AAD50C2364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679" y="4419011"/>
                <a:ext cx="630776" cy="63077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8">
                <a:hlinkClick r:id="rId6"/>
                <a:extLst>
                  <a:ext uri="{FF2B5EF4-FFF2-40B4-BE49-F238E27FC236}">
                    <a16:creationId xmlns:a16="http://schemas.microsoft.com/office/drawing/2014/main" id="{7B144CD8-3729-4748-8029-E45ED76137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3809" y="4419011"/>
                <a:ext cx="630776" cy="630776"/>
              </a:xfrm>
              <a:prstGeom prst="rect">
                <a:avLst/>
              </a:prstGeom>
            </p:spPr>
          </p:pic>
          <p:grpSp>
            <p:nvGrpSpPr>
              <p:cNvPr id="23" name="Gruppieren 13">
                <a:extLst>
                  <a:ext uri="{FF2B5EF4-FFF2-40B4-BE49-F238E27FC236}">
                    <a16:creationId xmlns:a16="http://schemas.microsoft.com/office/drawing/2014/main" id="{EEB974EA-99FD-3846-8779-8E211DFB9FCB}"/>
                  </a:ext>
                </a:extLst>
              </p:cNvPr>
              <p:cNvGrpSpPr/>
              <p:nvPr/>
            </p:nvGrpSpPr>
            <p:grpSpPr>
              <a:xfrm>
                <a:off x="599603" y="1536612"/>
                <a:ext cx="997206" cy="997206"/>
                <a:chOff x="4114800" y="2971800"/>
                <a:chExt cx="997206" cy="997206"/>
              </a:xfrm>
            </p:grpSpPr>
            <p:pic>
              <p:nvPicPr>
                <p:cNvPr id="32" name="Grafik 9" descr="Welt">
                  <a:hlinkClick r:id="rId8"/>
                  <a:extLst>
                    <a:ext uri="{FF2B5EF4-FFF2-40B4-BE49-F238E27FC236}">
                      <a16:creationId xmlns:a16="http://schemas.microsoft.com/office/drawing/2014/main" id="{F189B53A-52D6-404C-B51B-2FB9B18F253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3" name="Grafik 12" descr="Cursor">
                  <a:extLst>
                    <a:ext uri="{FF2B5EF4-FFF2-40B4-BE49-F238E27FC236}">
                      <a16:creationId xmlns:a16="http://schemas.microsoft.com/office/drawing/2014/main" id="{FE664DBD-DF5C-0249-B137-787BBBE613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grpSp>
            <p:nvGrpSpPr>
              <p:cNvPr id="24" name="Gruppieren 14">
                <a:extLst>
                  <a:ext uri="{FF2B5EF4-FFF2-40B4-BE49-F238E27FC236}">
                    <a16:creationId xmlns:a16="http://schemas.microsoft.com/office/drawing/2014/main" id="{6928F7D9-55EB-6A4E-90C3-A497A6AE3DD9}"/>
                  </a:ext>
                </a:extLst>
              </p:cNvPr>
              <p:cNvGrpSpPr/>
              <p:nvPr/>
            </p:nvGrpSpPr>
            <p:grpSpPr>
              <a:xfrm>
                <a:off x="4301997" y="1495209"/>
                <a:ext cx="997206" cy="997206"/>
                <a:chOff x="4114800" y="2971800"/>
                <a:chExt cx="997206" cy="997206"/>
              </a:xfrm>
            </p:grpSpPr>
            <p:pic>
              <p:nvPicPr>
                <p:cNvPr id="30" name="Grafik 15" descr="Welt">
                  <a:hlinkClick r:id="rId11"/>
                  <a:extLst>
                    <a:ext uri="{FF2B5EF4-FFF2-40B4-BE49-F238E27FC236}">
                      <a16:creationId xmlns:a16="http://schemas.microsoft.com/office/drawing/2014/main" id="{DE3B2A9C-DDE8-334A-806A-B47F3883E0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1" name="Grafik 16" descr="Cursor">
                  <a:extLst>
                    <a:ext uri="{FF2B5EF4-FFF2-40B4-BE49-F238E27FC236}">
                      <a16:creationId xmlns:a16="http://schemas.microsoft.com/office/drawing/2014/main" id="{04AA1540-F745-2B47-89B3-D0320329324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sp>
            <p:nvSpPr>
              <p:cNvPr id="25" name="Textfeld 17">
                <a:extLst>
                  <a:ext uri="{FF2B5EF4-FFF2-40B4-BE49-F238E27FC236}">
                    <a16:creationId xmlns:a16="http://schemas.microsoft.com/office/drawing/2014/main" id="{CF4F0875-77CE-A447-8BA0-67707271D3C5}"/>
                  </a:ext>
                </a:extLst>
              </p:cNvPr>
              <p:cNvSpPr txBox="1"/>
              <p:nvPr/>
            </p:nvSpPr>
            <p:spPr>
              <a:xfrm>
                <a:off x="1679615" y="1796939"/>
                <a:ext cx="1889492" cy="492443"/>
              </a:xfrm>
              <a:prstGeom prst="rect">
                <a:avLst/>
              </a:prstGeom>
              <a:noFill/>
            </p:spPr>
            <p:txBody>
              <a:bodyPr wrap="none" rtlCol="0">
                <a:spAutoFit/>
              </a:bodyPr>
              <a:lstStyle/>
              <a:p>
                <a:r>
                  <a:rPr lang="de-CH" sz="2600" dirty="0">
                    <a:hlinkClick r:id="rId12"/>
                  </a:rPr>
                  <a:t>www.fibl.org</a:t>
                </a:r>
                <a:endParaRPr lang="de-CH" sz="2600" dirty="0"/>
              </a:p>
            </p:txBody>
          </p:sp>
          <p:sp>
            <p:nvSpPr>
              <p:cNvPr id="26" name="Textfeld 19">
                <a:extLst>
                  <a:ext uri="{FF2B5EF4-FFF2-40B4-BE49-F238E27FC236}">
                    <a16:creationId xmlns:a16="http://schemas.microsoft.com/office/drawing/2014/main" id="{CE9D93A8-9476-9848-BD00-E61F4F9FAD25}"/>
                  </a:ext>
                </a:extLst>
              </p:cNvPr>
              <p:cNvSpPr txBox="1"/>
              <p:nvPr/>
            </p:nvSpPr>
            <p:spPr>
              <a:xfrm>
                <a:off x="1679615" y="3094732"/>
                <a:ext cx="1069524" cy="492443"/>
              </a:xfrm>
              <a:prstGeom prst="rect">
                <a:avLst/>
              </a:prstGeom>
              <a:noFill/>
            </p:spPr>
            <p:txBody>
              <a:bodyPr wrap="none" rtlCol="0">
                <a:spAutoFit/>
              </a:bodyPr>
              <a:lstStyle/>
              <a:p>
                <a:r>
                  <a:rPr lang="de-CH" sz="2600" dirty="0" err="1">
                    <a:hlinkClick r:id="rId2"/>
                  </a:rPr>
                  <a:t>fiblfilm</a:t>
                </a:r>
                <a:endParaRPr lang="de-CH" sz="2600" dirty="0"/>
              </a:p>
            </p:txBody>
          </p:sp>
          <p:sp>
            <p:nvSpPr>
              <p:cNvPr id="27" name="Textfeld 20">
                <a:extLst>
                  <a:ext uri="{FF2B5EF4-FFF2-40B4-BE49-F238E27FC236}">
                    <a16:creationId xmlns:a16="http://schemas.microsoft.com/office/drawing/2014/main" id="{B9468D72-BAD8-634A-813E-C9EB201A3F19}"/>
                  </a:ext>
                </a:extLst>
              </p:cNvPr>
              <p:cNvSpPr txBox="1"/>
              <p:nvPr/>
            </p:nvSpPr>
            <p:spPr>
              <a:xfrm>
                <a:off x="5466600" y="3108381"/>
                <a:ext cx="1377300" cy="492443"/>
              </a:xfrm>
              <a:prstGeom prst="rect">
                <a:avLst/>
              </a:prstGeom>
              <a:noFill/>
            </p:spPr>
            <p:txBody>
              <a:bodyPr wrap="none" rtlCol="0">
                <a:spAutoFit/>
              </a:bodyPr>
              <a:lstStyle/>
              <a:p>
                <a:r>
                  <a:rPr lang="de-CH" sz="2600" dirty="0">
                    <a:hlinkClick r:id="rId13"/>
                  </a:rPr>
                  <a:t>@</a:t>
                </a:r>
                <a:r>
                  <a:rPr lang="de-CH" sz="2600" dirty="0" err="1">
                    <a:hlinkClick r:id="rId13"/>
                  </a:rPr>
                  <a:t>fiblorg</a:t>
                </a:r>
                <a:endParaRPr lang="de-CH" sz="2600" dirty="0"/>
              </a:p>
            </p:txBody>
          </p:sp>
          <p:sp>
            <p:nvSpPr>
              <p:cNvPr id="28" name="Textfeld 21">
                <a:extLst>
                  <a:ext uri="{FF2B5EF4-FFF2-40B4-BE49-F238E27FC236}">
                    <a16:creationId xmlns:a16="http://schemas.microsoft.com/office/drawing/2014/main" id="{758652D1-0FD8-F24F-80D0-A4F5C2F63A69}"/>
                  </a:ext>
                </a:extLst>
              </p:cNvPr>
              <p:cNvSpPr txBox="1"/>
              <p:nvPr/>
            </p:nvSpPr>
            <p:spPr>
              <a:xfrm>
                <a:off x="1679614" y="4503566"/>
                <a:ext cx="1991251" cy="492443"/>
              </a:xfrm>
              <a:prstGeom prst="rect">
                <a:avLst/>
              </a:prstGeom>
              <a:noFill/>
            </p:spPr>
            <p:txBody>
              <a:bodyPr wrap="none" rtlCol="0">
                <a:spAutoFit/>
              </a:bodyPr>
              <a:lstStyle/>
              <a:p>
                <a:r>
                  <a:rPr lang="de-CH" sz="2600" dirty="0">
                    <a:hlinkClick r:id="rId14"/>
                  </a:rPr>
                  <a:t>@FiBLaktuell</a:t>
                </a:r>
                <a:endParaRPr lang="de-CH" sz="2600" dirty="0"/>
              </a:p>
            </p:txBody>
          </p:sp>
          <p:sp>
            <p:nvSpPr>
              <p:cNvPr id="29" name="Textfeld 22">
                <a:extLst>
                  <a:ext uri="{FF2B5EF4-FFF2-40B4-BE49-F238E27FC236}">
                    <a16:creationId xmlns:a16="http://schemas.microsoft.com/office/drawing/2014/main" id="{0397A37A-B18E-4D4F-9F36-55BAA3D4D527}"/>
                  </a:ext>
                </a:extLst>
              </p:cNvPr>
              <p:cNvSpPr txBox="1"/>
              <p:nvPr/>
            </p:nvSpPr>
            <p:spPr>
              <a:xfrm>
                <a:off x="5466600" y="4517213"/>
                <a:ext cx="3665812" cy="492443"/>
              </a:xfrm>
              <a:prstGeom prst="rect">
                <a:avLst/>
              </a:prstGeom>
              <a:noFill/>
            </p:spPr>
            <p:txBody>
              <a:bodyPr wrap="none" rtlCol="0">
                <a:spAutoFit/>
              </a:bodyPr>
              <a:lstStyle/>
              <a:p>
                <a:r>
                  <a:rPr lang="de-CH" sz="2600" dirty="0">
                    <a:hlinkClick r:id="rId6"/>
                  </a:rPr>
                  <a:t>linkedin.com/</a:t>
                </a:r>
                <a:r>
                  <a:rPr lang="de-CH" sz="2600" dirty="0" err="1">
                    <a:hlinkClick r:id="rId6"/>
                  </a:rPr>
                  <a:t>company</a:t>
                </a:r>
                <a:r>
                  <a:rPr lang="de-CH" sz="2600" dirty="0">
                    <a:hlinkClick r:id="rId6"/>
                  </a:rPr>
                  <a:t>/</a:t>
                </a:r>
                <a:r>
                  <a:rPr lang="de-CH" sz="2600" dirty="0" err="1">
                    <a:hlinkClick r:id="rId6"/>
                  </a:rPr>
                  <a:t>fibl</a:t>
                </a:r>
                <a:endParaRPr lang="de-CH" sz="2600" dirty="0"/>
              </a:p>
            </p:txBody>
          </p:sp>
          <p:sp>
            <p:nvSpPr>
              <p:cNvPr id="37" name="Textfeld 17">
                <a:extLst>
                  <a:ext uri="{FF2B5EF4-FFF2-40B4-BE49-F238E27FC236}">
                    <a16:creationId xmlns:a16="http://schemas.microsoft.com/office/drawing/2014/main" id="{D0777A13-1FD0-2044-A887-2CE48194E5FE}"/>
                  </a:ext>
                </a:extLst>
              </p:cNvPr>
              <p:cNvSpPr txBox="1"/>
              <p:nvPr/>
            </p:nvSpPr>
            <p:spPr>
              <a:xfrm>
                <a:off x="5466600" y="1800792"/>
                <a:ext cx="2658933" cy="492443"/>
              </a:xfrm>
              <a:prstGeom prst="rect">
                <a:avLst/>
              </a:prstGeom>
              <a:noFill/>
            </p:spPr>
            <p:txBody>
              <a:bodyPr wrap="none" rtlCol="0">
                <a:spAutoFit/>
              </a:bodyPr>
              <a:lstStyle/>
              <a:p>
                <a:r>
                  <a:rPr lang="de-CH" sz="2600" dirty="0">
                    <a:hlinkClick r:id="rId11"/>
                  </a:rPr>
                  <a:t>www.bioaktuell.ch</a:t>
                </a:r>
                <a:endParaRPr lang="de-CH" sz="2600" dirty="0"/>
              </a:p>
            </p:txBody>
          </p:sp>
        </p:grpSp>
        <p:pic>
          <p:nvPicPr>
            <p:cNvPr id="34" name="Grafik 11">
              <a:hlinkClick r:id="rId13"/>
              <a:extLst>
                <a:ext uri="{FF2B5EF4-FFF2-40B4-BE49-F238E27FC236}">
                  <a16:creationId xmlns:a16="http://schemas.microsoft.com/office/drawing/2014/main" id="{8E1EE578-43AA-3446-BA47-5AF610784556}"/>
                </a:ext>
              </a:extLst>
            </p:cNvPr>
            <p:cNvPicPr>
              <a:picLocks noChangeAspect="1"/>
            </p:cNvPicPr>
            <p:nvPr/>
          </p:nvPicPr>
          <p:blipFill>
            <a:blip r:embed="rId15"/>
            <a:stretch>
              <a:fillRect/>
            </a:stretch>
          </p:blipFill>
          <p:spPr>
            <a:xfrm>
              <a:off x="4433851" y="3013560"/>
              <a:ext cx="629848" cy="629848"/>
            </a:xfrm>
            <a:prstGeom prst="roundRect">
              <a:avLst>
                <a:gd name="adj" fmla="val 8594"/>
              </a:avLst>
            </a:prstGeom>
            <a:solidFill>
              <a:srgbClr val="FFFFFF">
                <a:shade val="85000"/>
              </a:srgbClr>
            </a:solidFill>
            <a:ln>
              <a:noFill/>
            </a:ln>
            <a:effectLst/>
          </p:spPr>
        </p:pic>
      </p:grpSp>
    </p:spTree>
    <p:extLst>
      <p:ext uri="{BB962C8B-B14F-4D97-AF65-F5344CB8AC3E}">
        <p14:creationId xmlns:p14="http://schemas.microsoft.com/office/powerpoint/2010/main" val="114900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5E99F92-1C9B-4C96-8C70-B43C710F24C4}"/>
              </a:ext>
            </a:extLst>
          </p:cNvPr>
          <p:cNvPicPr>
            <a:picLocks noChangeAspect="1"/>
          </p:cNvPicPr>
          <p:nvPr/>
        </p:nvPicPr>
        <p:blipFill>
          <a:blip r:embed="rId2"/>
          <a:stretch>
            <a:fillRect/>
          </a:stretch>
        </p:blipFill>
        <p:spPr>
          <a:xfrm>
            <a:off x="100542" y="0"/>
            <a:ext cx="8968583" cy="6858000"/>
          </a:xfrm>
          <a:prstGeom prst="rect">
            <a:avLst/>
          </a:prstGeom>
        </p:spPr>
      </p:pic>
      <p:sp>
        <p:nvSpPr>
          <p:cNvPr id="6" name="Inhaltsplatzhalter 5">
            <a:extLst>
              <a:ext uri="{FF2B5EF4-FFF2-40B4-BE49-F238E27FC236}">
                <a16:creationId xmlns:a16="http://schemas.microsoft.com/office/drawing/2014/main" id="{DD6546B1-7518-47C1-9523-12D1BDF86285}"/>
              </a:ext>
            </a:extLst>
          </p:cNvPr>
          <p:cNvSpPr>
            <a:spLocks noGrp="1"/>
          </p:cNvSpPr>
          <p:nvPr>
            <p:ph idx="1"/>
          </p:nvPr>
        </p:nvSpPr>
        <p:spPr/>
        <p:txBody>
          <a:bodyPr/>
          <a:lstStyle/>
          <a:p>
            <a:endParaRPr lang="de-CH" dirty="0"/>
          </a:p>
        </p:txBody>
      </p:sp>
    </p:spTree>
    <p:extLst>
      <p:ext uri="{BB962C8B-B14F-4D97-AF65-F5344CB8AC3E}">
        <p14:creationId xmlns:p14="http://schemas.microsoft.com/office/powerpoint/2010/main" val="216234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3152A5D9-74D8-4C45-B64C-40DB21C8B644}"/>
              </a:ext>
            </a:extLst>
          </p:cNvPr>
          <p:cNvPicPr>
            <a:picLocks noGrp="1" noChangeAspect="1"/>
          </p:cNvPicPr>
          <p:nvPr>
            <p:ph idx="1"/>
          </p:nvPr>
        </p:nvPicPr>
        <p:blipFill>
          <a:blip r:embed="rId2"/>
          <a:stretch>
            <a:fillRect/>
          </a:stretch>
        </p:blipFill>
        <p:spPr>
          <a:xfrm>
            <a:off x="188038" y="0"/>
            <a:ext cx="9188864" cy="7026442"/>
          </a:xfrm>
        </p:spPr>
      </p:pic>
    </p:spTree>
    <p:extLst>
      <p:ext uri="{BB962C8B-B14F-4D97-AF65-F5344CB8AC3E}">
        <p14:creationId xmlns:p14="http://schemas.microsoft.com/office/powerpoint/2010/main" val="164971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E73281E-B229-41F1-9B1B-59D241AA6F98}"/>
              </a:ext>
            </a:extLst>
          </p:cNvPr>
          <p:cNvPicPr>
            <a:picLocks noChangeAspect="1"/>
          </p:cNvPicPr>
          <p:nvPr/>
        </p:nvPicPr>
        <p:blipFill>
          <a:blip r:embed="rId2"/>
          <a:stretch>
            <a:fillRect/>
          </a:stretch>
        </p:blipFill>
        <p:spPr>
          <a:xfrm>
            <a:off x="71665" y="0"/>
            <a:ext cx="8968583" cy="6858000"/>
          </a:xfrm>
          <a:prstGeom prst="rect">
            <a:avLst/>
          </a:prstGeom>
        </p:spPr>
      </p:pic>
    </p:spTree>
    <p:extLst>
      <p:ext uri="{BB962C8B-B14F-4D97-AF65-F5344CB8AC3E}">
        <p14:creationId xmlns:p14="http://schemas.microsoft.com/office/powerpoint/2010/main" val="224407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75B392-2D6D-4BC8-AE5A-9A29D767BDEB}"/>
              </a:ext>
            </a:extLst>
          </p:cNvPr>
          <p:cNvPicPr>
            <a:picLocks noChangeAspect="1"/>
          </p:cNvPicPr>
          <p:nvPr/>
        </p:nvPicPr>
        <p:blipFill>
          <a:blip r:embed="rId2"/>
          <a:stretch>
            <a:fillRect/>
          </a:stretch>
        </p:blipFill>
        <p:spPr>
          <a:xfrm>
            <a:off x="216045" y="0"/>
            <a:ext cx="8968583" cy="6858000"/>
          </a:xfrm>
          <a:prstGeom prst="rect">
            <a:avLst/>
          </a:prstGeom>
        </p:spPr>
      </p:pic>
    </p:spTree>
    <p:extLst>
      <p:ext uri="{BB962C8B-B14F-4D97-AF65-F5344CB8AC3E}">
        <p14:creationId xmlns:p14="http://schemas.microsoft.com/office/powerpoint/2010/main" val="75376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AD8B133-889F-48D8-A939-59324EBF05CD}"/>
              </a:ext>
            </a:extLst>
          </p:cNvPr>
          <p:cNvPicPr>
            <a:picLocks noChangeAspect="1"/>
          </p:cNvPicPr>
          <p:nvPr/>
        </p:nvPicPr>
        <p:blipFill>
          <a:blip r:embed="rId2"/>
          <a:stretch>
            <a:fillRect/>
          </a:stretch>
        </p:blipFill>
        <p:spPr>
          <a:xfrm>
            <a:off x="466302" y="0"/>
            <a:ext cx="8968583" cy="6858000"/>
          </a:xfrm>
          <a:prstGeom prst="rect">
            <a:avLst/>
          </a:prstGeom>
        </p:spPr>
      </p:pic>
    </p:spTree>
    <p:extLst>
      <p:ext uri="{BB962C8B-B14F-4D97-AF65-F5344CB8AC3E}">
        <p14:creationId xmlns:p14="http://schemas.microsoft.com/office/powerpoint/2010/main" val="367996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platzhalter 2"/>
          <p:cNvSpPr>
            <a:spLocks noGrp="1"/>
          </p:cNvSpPr>
          <p:nvPr>
            <p:ph type="body" sz="quarter" idx="10"/>
          </p:nvPr>
        </p:nvSpPr>
        <p:spPr/>
        <p:txBody>
          <a:bodyPr/>
          <a:lstStyle/>
          <a:p>
            <a:r>
              <a:rPr lang="de-CH" dirty="0"/>
              <a:t>EUROPE</a:t>
            </a:r>
          </a:p>
        </p:txBody>
      </p:sp>
    </p:spTree>
    <p:extLst>
      <p:ext uri="{BB962C8B-B14F-4D97-AF65-F5344CB8AC3E}">
        <p14:creationId xmlns:p14="http://schemas.microsoft.com/office/powerpoint/2010/main" val="2853076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7ECCA46F-86B8-4BCB-9716-9765B2A74435}"/>
              </a:ext>
            </a:extLst>
          </p:cNvPr>
          <p:cNvPicPr>
            <a:picLocks noGrp="1" noChangeAspect="1"/>
          </p:cNvPicPr>
          <p:nvPr>
            <p:ph idx="1"/>
          </p:nvPr>
        </p:nvPicPr>
        <p:blipFill>
          <a:blip r:embed="rId2"/>
          <a:stretch>
            <a:fillRect/>
          </a:stretch>
        </p:blipFill>
        <p:spPr>
          <a:xfrm>
            <a:off x="0" y="0"/>
            <a:ext cx="8782708" cy="6715867"/>
          </a:xfrm>
        </p:spPr>
      </p:pic>
    </p:spTree>
    <p:extLst>
      <p:ext uri="{BB962C8B-B14F-4D97-AF65-F5344CB8AC3E}">
        <p14:creationId xmlns:p14="http://schemas.microsoft.com/office/powerpoint/2010/main" val="1817487958"/>
      </p:ext>
    </p:extLst>
  </p:cSld>
  <p:clrMapOvr>
    <a:masterClrMapping/>
  </p:clrMapOvr>
</p:sld>
</file>

<file path=ppt/theme/theme1.xml><?xml version="1.0" encoding="utf-8"?>
<a:theme xmlns:a="http://schemas.openxmlformats.org/drawingml/2006/main" name="FiBL Slide Master">
  <a:themeElements>
    <a:clrScheme name="FiBL Colors">
      <a:dk1>
        <a:srgbClr val="000000"/>
      </a:dk1>
      <a:lt1>
        <a:srgbClr val="FFFFFF"/>
      </a:lt1>
      <a:dk2>
        <a:srgbClr val="9ABFD4"/>
      </a:dk2>
      <a:lt2>
        <a:srgbClr val="FEFFFF"/>
      </a:lt2>
      <a:accent1>
        <a:srgbClr val="2F6C86"/>
      </a:accent1>
      <a:accent2>
        <a:srgbClr val="CE8628"/>
      </a:accent2>
      <a:accent3>
        <a:srgbClr val="8D66A3"/>
      </a:accent3>
      <a:accent4>
        <a:srgbClr val="75AF41"/>
      </a:accent4>
      <a:accent5>
        <a:srgbClr val="D7B600"/>
      </a:accent5>
      <a:accent6>
        <a:srgbClr val="E84E28"/>
      </a:accent6>
      <a:hlink>
        <a:srgbClr val="000000"/>
      </a:hlink>
      <a:folHlink>
        <a:srgbClr val="00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38CE18F8DE21746B13E196ECDFF44C0" ma:contentTypeVersion="5" ma:contentTypeDescription="Create a new document." ma:contentTypeScope="" ma:versionID="3866447ef4b274d91ae53c0e04d000d7">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98267f331064875f993f9785cd354c41"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enumeration value="Vertrag"/>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Props1.xml><?xml version="1.0" encoding="utf-8"?>
<ds:datastoreItem xmlns:ds="http://schemas.openxmlformats.org/officeDocument/2006/customXml" ds:itemID="{BA681434-57E7-4CCF-9198-64284A5FD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0A4870-0F19-497A-A7B4-C3109C528915}">
  <ds:schemaRefs>
    <ds:schemaRef ds:uri="http://schemas.microsoft.com/sharepoint/v3/contenttype/forms"/>
  </ds:schemaRefs>
</ds:datastoreItem>
</file>

<file path=customXml/itemProps3.xml><?xml version="1.0" encoding="utf-8"?>
<ds:datastoreItem xmlns:ds="http://schemas.openxmlformats.org/officeDocument/2006/customXml" ds:itemID="{1E1B3832-62FB-4AA6-AE0F-C1005DBE3406}">
  <ds:schemaRefs>
    <ds:schemaRef ds:uri="dd18740c-b141-4d05-9751-e9f3dcf7e76f"/>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 ds:uri="926ccd4c-651f-4ccc-af87-3950eef9fdad"/>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Breitbild</PresentationFormat>
  <Paragraphs>62</Paragraphs>
  <Slides>23</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ＭＳ Ｐゴシック</vt:lpstr>
      <vt:lpstr>Arial</vt:lpstr>
      <vt:lpstr>Calibri</vt:lpstr>
      <vt:lpstr>Gill Sans MT</vt:lpstr>
      <vt:lpstr>Times New Roman</vt:lpstr>
      <vt:lpstr>FiBL Slide Master</vt:lpstr>
      <vt:lpstr>Organic Agriculture Worldwide 2023:  Infographics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 World of Organic Agriculture 2025</vt:lpstr>
      <vt:lpstr>Organic Agriculture Worldwide: Key results from the FiBL survey on organic agriculture worldwide 2025</vt:lpstr>
      <vt:lpstr>Acknowledgements</vt:lpstr>
      <vt:lpstr>The 26th survey on organic agriculture world-wide</vt:lpstr>
      <vt:lpstr>Disclaimer</vt:lpstr>
      <vt:lpstr>Presentations on www.organic-world.net</vt:lpstr>
      <vt:lpstr>Statistics.FiBL.org</vt:lpstr>
      <vt:lpstr>Contact</vt:lpstr>
      <vt:lpstr>FiBL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 FiBL English</dc:title>
  <dc:creator>Riedi Kurt</dc:creator>
  <cp:lastModifiedBy>Willer Helga</cp:lastModifiedBy>
  <cp:revision>299</cp:revision>
  <dcterms:created xsi:type="dcterms:W3CDTF">2021-02-10T13:15:41Z</dcterms:created>
  <dcterms:modified xsi:type="dcterms:W3CDTF">2025-02-10T09:41:47Z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