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tiff" ContentType="image/tiff"/>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2.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3.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4.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5.xml" ContentType="application/vnd.openxmlformats-officedocument.drawingml.chart+xml"/>
  <Override PartName="/ppt/notesSlides/notesSlide17.xml" ContentType="application/vnd.openxmlformats-officedocument.presentationml.notesSlide+xml"/>
  <Override PartName="/ppt/charts/chart6.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notesSlides/notesSlide21.xml" ContentType="application/vnd.openxmlformats-officedocument.presentationml.notesSlide+xml"/>
  <Override PartName="/ppt/charts/chart10.xml" ContentType="application/vnd.openxmlformats-officedocument.drawingml.chart+xml"/>
  <Override PartName="/ppt/notesSlides/notesSlide22.xml" ContentType="application/vnd.openxmlformats-officedocument.presentationml.notesSlide+xml"/>
  <Override PartName="/ppt/charts/chart11.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2.xml" ContentType="application/vnd.openxmlformats-officedocument.drawingml.chart+xml"/>
  <Override PartName="/ppt/notesSlides/notesSlide25.xml" ContentType="application/vnd.openxmlformats-officedocument.presentationml.notesSlide+xml"/>
  <Override PartName="/ppt/charts/chart13.xml" ContentType="application/vnd.openxmlformats-officedocument.drawingml.chart+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14.xml" ContentType="application/vnd.openxmlformats-officedocument.drawingml.chart+xml"/>
  <Override PartName="/ppt/notesSlides/notesSlide28.xml" ContentType="application/vnd.openxmlformats-officedocument.presentationml.notesSlide+xml"/>
  <Override PartName="/ppt/charts/chart15.xml" ContentType="application/vnd.openxmlformats-officedocument.drawingml.chart+xml"/>
  <Override PartName="/ppt/notesSlides/notesSlide29.xml" ContentType="application/vnd.openxmlformats-officedocument.presentationml.notesSlide+xml"/>
  <Override PartName="/ppt/charts/chart16.xml" ContentType="application/vnd.openxmlformats-officedocument.drawingml.chart+xml"/>
  <Override PartName="/ppt/notesSlides/notesSlide30.xml" ContentType="application/vnd.openxmlformats-officedocument.presentationml.notesSlide+xml"/>
  <Override PartName="/ppt/charts/chart17.xml" ContentType="application/vnd.openxmlformats-officedocument.drawingml.chart+xml"/>
  <Override PartName="/ppt/notesSlides/notesSlide31.xml" ContentType="application/vnd.openxmlformats-officedocument.presentationml.notesSlide+xml"/>
  <Override PartName="/ppt/charts/chart18.xml" ContentType="application/vnd.openxmlformats-officedocument.drawingml.chart+xml"/>
  <Override PartName="/ppt/notesSlides/notesSlide32.xml" ContentType="application/vnd.openxmlformats-officedocument.presentationml.notesSlide+xml"/>
  <Override PartName="/ppt/charts/chart19.xml" ContentType="application/vnd.openxmlformats-officedocument.drawingml.chart+xml"/>
  <Override PartName="/ppt/notesSlides/notesSlide33.xml" ContentType="application/vnd.openxmlformats-officedocument.presentationml.notesSlide+xml"/>
  <Override PartName="/ppt/charts/chart20.xml" ContentType="application/vnd.openxmlformats-officedocument.drawingml.chart+xml"/>
  <Override PartName="/ppt/notesSlides/notesSlide34.xml" ContentType="application/vnd.openxmlformats-officedocument.presentationml.notesSlide+xml"/>
  <Override PartName="/ppt/charts/chart21.xml" ContentType="application/vnd.openxmlformats-officedocument.drawingml.chart+xml"/>
  <Override PartName="/ppt/notesSlides/notesSlide35.xml" ContentType="application/vnd.openxmlformats-officedocument.presentationml.notesSlide+xml"/>
  <Override PartName="/ppt/charts/chart22.xml" ContentType="application/vnd.openxmlformats-officedocument.drawingml.chart+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rts/chart23.xml" ContentType="application/vnd.openxmlformats-officedocument.drawingml.chart+xml"/>
  <Override PartName="/ppt/notesSlides/notesSlide38.xml" ContentType="application/vnd.openxmlformats-officedocument.presentationml.notesSlide+xml"/>
  <Override PartName="/ppt/charts/chart24.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4"/>
  </p:sldMasterIdLst>
  <p:notesMasterIdLst>
    <p:notesMasterId r:id="rId55"/>
  </p:notesMasterIdLst>
  <p:handoutMasterIdLst>
    <p:handoutMasterId r:id="rId56"/>
  </p:handoutMasterIdLst>
  <p:sldIdLst>
    <p:sldId id="309" r:id="rId5"/>
    <p:sldId id="305" r:id="rId6"/>
    <p:sldId id="310" r:id="rId7"/>
    <p:sldId id="311" r:id="rId8"/>
    <p:sldId id="312" r:id="rId9"/>
    <p:sldId id="313" r:id="rId10"/>
    <p:sldId id="314" r:id="rId11"/>
    <p:sldId id="262" r:id="rId12"/>
    <p:sldId id="263" r:id="rId13"/>
    <p:sldId id="264" r:id="rId14"/>
    <p:sldId id="265" r:id="rId15"/>
    <p:sldId id="266" r:id="rId16"/>
    <p:sldId id="267" r:id="rId17"/>
    <p:sldId id="315"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307"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7" r:id="rId47"/>
    <p:sldId id="316" r:id="rId48"/>
    <p:sldId id="299" r:id="rId49"/>
    <p:sldId id="301" r:id="rId50"/>
    <p:sldId id="302" r:id="rId51"/>
    <p:sldId id="304" r:id="rId52"/>
    <p:sldId id="306" r:id="rId53"/>
    <p:sldId id="308" r:id="rId54"/>
  </p:sldIdLst>
  <p:sldSz cx="9144000" cy="6858000" type="screen4x3"/>
  <p:notesSz cx="7099300" cy="10234613"/>
  <p:defaultTextStyle>
    <a:defPPr>
      <a:defRPr lang="de-CH"/>
    </a:defPPr>
    <a:lvl1pPr algn="l" rtl="0" fontAlgn="base">
      <a:spcBef>
        <a:spcPct val="0"/>
      </a:spcBef>
      <a:spcAft>
        <a:spcPct val="0"/>
      </a:spcAft>
      <a:defRPr sz="2400" b="1" kern="1200">
        <a:solidFill>
          <a:schemeClr val="tx1"/>
        </a:solidFill>
        <a:latin typeface="Arial" charset="0"/>
        <a:ea typeface="+mn-ea"/>
        <a:cs typeface="Arial" charset="0"/>
      </a:defRPr>
    </a:lvl1pPr>
    <a:lvl2pPr marL="457200" algn="l" rtl="0" fontAlgn="base">
      <a:spcBef>
        <a:spcPct val="0"/>
      </a:spcBef>
      <a:spcAft>
        <a:spcPct val="0"/>
      </a:spcAft>
      <a:defRPr sz="2400" b="1" kern="1200">
        <a:solidFill>
          <a:schemeClr val="tx1"/>
        </a:solidFill>
        <a:latin typeface="Arial" charset="0"/>
        <a:ea typeface="+mn-ea"/>
        <a:cs typeface="Arial" charset="0"/>
      </a:defRPr>
    </a:lvl2pPr>
    <a:lvl3pPr marL="914400" algn="l" rtl="0" fontAlgn="base">
      <a:spcBef>
        <a:spcPct val="0"/>
      </a:spcBef>
      <a:spcAft>
        <a:spcPct val="0"/>
      </a:spcAft>
      <a:defRPr sz="2400" b="1" kern="1200">
        <a:solidFill>
          <a:schemeClr val="tx1"/>
        </a:solidFill>
        <a:latin typeface="Arial" charset="0"/>
        <a:ea typeface="+mn-ea"/>
        <a:cs typeface="Arial" charset="0"/>
      </a:defRPr>
    </a:lvl3pPr>
    <a:lvl4pPr marL="1371600" algn="l" rtl="0" fontAlgn="base">
      <a:spcBef>
        <a:spcPct val="0"/>
      </a:spcBef>
      <a:spcAft>
        <a:spcPct val="0"/>
      </a:spcAft>
      <a:defRPr sz="2400" b="1" kern="1200">
        <a:solidFill>
          <a:schemeClr val="tx1"/>
        </a:solidFill>
        <a:latin typeface="Arial" charset="0"/>
        <a:ea typeface="+mn-ea"/>
        <a:cs typeface="Arial" charset="0"/>
      </a:defRPr>
    </a:lvl4pPr>
    <a:lvl5pPr marL="1828800" algn="l" rtl="0" fontAlgn="base">
      <a:spcBef>
        <a:spcPct val="0"/>
      </a:spcBef>
      <a:spcAft>
        <a:spcPct val="0"/>
      </a:spcAft>
      <a:defRPr sz="2400" b="1" kern="1200">
        <a:solidFill>
          <a:schemeClr val="tx1"/>
        </a:solidFill>
        <a:latin typeface="Arial" charset="0"/>
        <a:ea typeface="+mn-ea"/>
        <a:cs typeface="Arial" charset="0"/>
      </a:defRPr>
    </a:lvl5pPr>
    <a:lvl6pPr marL="2286000" algn="l" defTabSz="914400" rtl="0" eaLnBrk="1" latinLnBrk="0" hangingPunct="1">
      <a:defRPr sz="2400" b="1" kern="1200">
        <a:solidFill>
          <a:schemeClr val="tx1"/>
        </a:solidFill>
        <a:latin typeface="Arial" charset="0"/>
        <a:ea typeface="+mn-ea"/>
        <a:cs typeface="Arial" charset="0"/>
      </a:defRPr>
    </a:lvl6pPr>
    <a:lvl7pPr marL="2743200" algn="l" defTabSz="914400" rtl="0" eaLnBrk="1" latinLnBrk="0" hangingPunct="1">
      <a:defRPr sz="2400" b="1" kern="1200">
        <a:solidFill>
          <a:schemeClr val="tx1"/>
        </a:solidFill>
        <a:latin typeface="Arial" charset="0"/>
        <a:ea typeface="+mn-ea"/>
        <a:cs typeface="Arial" charset="0"/>
      </a:defRPr>
    </a:lvl7pPr>
    <a:lvl8pPr marL="3200400" algn="l" defTabSz="914400" rtl="0" eaLnBrk="1" latinLnBrk="0" hangingPunct="1">
      <a:defRPr sz="2400" b="1" kern="1200">
        <a:solidFill>
          <a:schemeClr val="tx1"/>
        </a:solidFill>
        <a:latin typeface="Arial" charset="0"/>
        <a:ea typeface="+mn-ea"/>
        <a:cs typeface="Arial" charset="0"/>
      </a:defRPr>
    </a:lvl8pPr>
    <a:lvl9pPr marL="3657600" algn="l" defTabSz="914400" rtl="0" eaLnBrk="1" latinLnBrk="0" hangingPunct="1">
      <a:defRPr sz="2400" b="1"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3888">
          <p15:clr>
            <a:srgbClr val="A4A3A4"/>
          </p15:clr>
        </p15:guide>
        <p15:guide id="2" orient="horz" pos="935">
          <p15:clr>
            <a:srgbClr val="A4A3A4"/>
          </p15:clr>
        </p15:guide>
        <p15:guide id="3" orient="horz" pos="709">
          <p15:clr>
            <a:srgbClr val="A4A3A4"/>
          </p15:clr>
        </p15:guide>
        <p15:guide id="4" orient="horz" pos="436">
          <p15:clr>
            <a:srgbClr val="A4A3A4"/>
          </p15:clr>
        </p15:guide>
        <p15:guide id="5" orient="horz" pos="1186">
          <p15:clr>
            <a:srgbClr val="A4A3A4"/>
          </p15:clr>
        </p15:guide>
        <p15:guide id="6" orient="horz" pos="2341">
          <p15:clr>
            <a:srgbClr val="A4A3A4"/>
          </p15:clr>
        </p15:guide>
        <p15:guide id="7" orient="horz" pos="4201">
          <p15:clr>
            <a:srgbClr val="A4A3A4"/>
          </p15:clr>
        </p15:guide>
        <p15:guide id="8" orient="horz" pos="3067">
          <p15:clr>
            <a:srgbClr val="A4A3A4"/>
          </p15:clr>
        </p15:guide>
        <p15:guide id="9" pos="5465">
          <p15:clr>
            <a:srgbClr val="A4A3A4"/>
          </p15:clr>
        </p15:guide>
        <p15:guide id="10" pos="1536">
          <p15:clr>
            <a:srgbClr val="A4A3A4"/>
          </p15:clr>
        </p15:guide>
        <p15:guide id="11" pos="2971">
          <p15:clr>
            <a:srgbClr val="A4A3A4"/>
          </p15:clr>
        </p15:guide>
        <p15:guide id="12" pos="2848">
          <p15:clr>
            <a:srgbClr val="A4A3A4"/>
          </p15:clr>
        </p15:guide>
        <p15:guide id="13" pos="336">
          <p15:clr>
            <a:srgbClr val="A4A3A4"/>
          </p15:clr>
        </p15:guide>
        <p15:guide id="14" pos="1648">
          <p15:clr>
            <a:srgbClr val="A4A3A4"/>
          </p15:clr>
        </p15:guide>
        <p15:guide id="15" pos="3744">
          <p15:clr>
            <a:srgbClr val="A4A3A4"/>
          </p15:clr>
        </p15:guide>
        <p15:guide id="16" pos="3848">
          <p15:clr>
            <a:srgbClr val="A4A3A4"/>
          </p15:clr>
        </p15:guide>
      </p15:sldGuideLst>
    </p:ext>
    <p:ext uri="{2D200454-40CA-4A62-9FC3-DE9A4176ACB9}">
      <p15:notesGuideLst xmlns="" xmlns:p15="http://schemas.microsoft.com/office/powerpoint/2012/main">
        <p15:guide id="1" orient="horz" pos="3224">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82B3"/>
    <a:srgbClr val="F49618"/>
    <a:srgbClr val="006400"/>
    <a:srgbClr val="92D050"/>
    <a:srgbClr val="E74403"/>
    <a:srgbClr val="2F1BC3"/>
    <a:srgbClr val="AD6400"/>
    <a:srgbClr val="FFF163"/>
    <a:srgbClr val="F2D059"/>
    <a:srgbClr val="D28A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vertBarState="maximized">
    <p:restoredLeft sz="15808" autoAdjust="0"/>
    <p:restoredTop sz="94668" autoAdjust="0"/>
  </p:normalViewPr>
  <p:slideViewPr>
    <p:cSldViewPr showGuides="1">
      <p:cViewPr>
        <p:scale>
          <a:sx n="100" d="100"/>
          <a:sy n="100" d="100"/>
        </p:scale>
        <p:origin x="-1932" y="-480"/>
      </p:cViewPr>
      <p:guideLst>
        <p:guide orient="horz" pos="3888"/>
        <p:guide orient="horz" pos="935"/>
        <p:guide orient="horz" pos="709"/>
        <p:guide orient="horz" pos="436"/>
        <p:guide orient="horz" pos="1186"/>
        <p:guide orient="horz" pos="2341"/>
        <p:guide orient="horz" pos="4201"/>
        <p:guide orient="horz" pos="3067"/>
        <p:guide pos="5465"/>
        <p:guide pos="1536"/>
        <p:guide pos="2971"/>
        <p:guide pos="2848"/>
        <p:guide pos="336"/>
        <p:guide pos="1648"/>
        <p:guide pos="3744"/>
        <p:guide pos="3848"/>
      </p:guideLst>
    </p:cSldViewPr>
  </p:slideViewPr>
  <p:outlineViewPr>
    <p:cViewPr>
      <p:scale>
        <a:sx n="33" d="100"/>
        <a:sy n="33" d="100"/>
      </p:scale>
      <p:origin x="0" y="14670"/>
    </p:cViewPr>
  </p:outlineViewPr>
  <p:notesTextViewPr>
    <p:cViewPr>
      <p:scale>
        <a:sx n="300" d="100"/>
        <a:sy n="300" d="100"/>
      </p:scale>
      <p:origin x="0" y="0"/>
    </p:cViewPr>
  </p:notesTextViewPr>
  <p:sorterViewPr>
    <p:cViewPr>
      <p:scale>
        <a:sx n="100" d="100"/>
        <a:sy n="100" d="100"/>
      </p:scale>
      <p:origin x="0" y="792"/>
    </p:cViewPr>
  </p:sorterViewPr>
  <p:notesViewPr>
    <p:cSldViewPr showGuides="1">
      <p:cViewPr varScale="1">
        <p:scale>
          <a:sx n="48" d="100"/>
          <a:sy n="48" d="100"/>
        </p:scale>
        <p:origin x="-2820" y="-88"/>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22282863926872074"/>
          <c:y val="0.11315756287630745"/>
          <c:w val="0.39701275421621163"/>
          <c:h val="0.64898928765498354"/>
        </c:manualLayout>
      </c:layout>
      <c:pieChart>
        <c:varyColors val="1"/>
        <c:ser>
          <c:idx val="0"/>
          <c:order val="0"/>
          <c:tx>
            <c:strRef>
              <c:f>Tabelle1!$B$1</c:f>
              <c:strCache>
                <c:ptCount val="1"/>
                <c:pt idx="0">
                  <c:v>Number of countries</c:v>
                </c:pt>
              </c:strCache>
            </c:strRef>
          </c:tx>
          <c:spPr>
            <a:solidFill>
              <a:srgbClr val="4F81BD"/>
            </a:solidFill>
            <a:ln>
              <a:solidFill>
                <a:schemeClr val="bg1"/>
              </a:solidFill>
            </a:ln>
          </c:spPr>
          <c:dPt>
            <c:idx val="0"/>
            <c:bubble3D val="0"/>
          </c:dPt>
          <c:dPt>
            <c:idx val="1"/>
            <c:bubble3D val="0"/>
            <c:spPr>
              <a:solidFill>
                <a:srgbClr val="4F81BD">
                  <a:alpha val="90000"/>
                </a:srgbClr>
              </a:solidFill>
              <a:ln>
                <a:solidFill>
                  <a:schemeClr val="bg1"/>
                </a:solidFill>
              </a:ln>
            </c:spPr>
          </c:dPt>
          <c:dPt>
            <c:idx val="2"/>
            <c:bubble3D val="0"/>
            <c:spPr>
              <a:solidFill>
                <a:srgbClr val="4F81BD">
                  <a:alpha val="80000"/>
                </a:srgbClr>
              </a:solidFill>
              <a:ln>
                <a:solidFill>
                  <a:schemeClr val="bg1"/>
                </a:solidFill>
              </a:ln>
            </c:spPr>
          </c:dPt>
          <c:dLbls>
            <c:spPr>
              <a:noFill/>
              <a:ln>
                <a:noFill/>
              </a:ln>
              <a:effectLst/>
            </c:spPr>
            <c:txPr>
              <a:bodyPr wrap="square" lIns="38100" tIns="19050" rIns="38100" bIns="19050" anchor="ctr">
                <a:spAutoFit/>
              </a:bodyPr>
              <a:lstStyle/>
              <a:p>
                <a:pPr>
                  <a:defRPr sz="1600">
                    <a:latin typeface="Calibri" panose="020F0502020204030204" pitchFamily="34" charset="0"/>
                  </a:defRPr>
                </a:pPr>
                <a:endParaRPr lang="de-DE"/>
              </a:p>
            </c:txPr>
            <c:dLblPos val="outEnd"/>
            <c:showLegendKey val="0"/>
            <c:showVal val="0"/>
            <c:showCatName val="1"/>
            <c:showSerName val="0"/>
            <c:showPercent val="0"/>
            <c:showBubbleSize val="0"/>
            <c:showLeaderLines val="0"/>
            <c:extLst>
              <c:ext xmlns:c15="http://schemas.microsoft.com/office/drawing/2012/chart" uri="{CE6537A1-D6FC-4f65-9D91-7224C49458BB}">
                <c15:layout/>
              </c:ext>
            </c:extLst>
          </c:dLbls>
          <c:cat>
            <c:strRef>
              <c:f>Tabelle1!$A$2:$A$4</c:f>
              <c:strCache>
                <c:ptCount val="3"/>
                <c:pt idx="0">
                  <c:v>Governments</c:v>
                </c:pt>
                <c:pt idx="1">
                  <c:v>Private sector</c:v>
                </c:pt>
                <c:pt idx="2">
                  <c:v>FiBL-IFOAM</c:v>
                </c:pt>
              </c:strCache>
            </c:strRef>
          </c:cat>
          <c:val>
            <c:numRef>
              <c:f>Tabelle1!$B$2:$B$4</c:f>
              <c:numCache>
                <c:formatCode>#,##0</c:formatCode>
                <c:ptCount val="3"/>
                <c:pt idx="0">
                  <c:v>70</c:v>
                </c:pt>
                <c:pt idx="1">
                  <c:v>35</c:v>
                </c:pt>
                <c:pt idx="2">
                  <c:v>57</c:v>
                </c:pt>
              </c:numCache>
            </c:numRef>
          </c:val>
        </c:ser>
        <c:dLbls>
          <c:dLblPos val="bestFit"/>
          <c:showLegendKey val="0"/>
          <c:showVal val="1"/>
          <c:showCatName val="0"/>
          <c:showSerName val="0"/>
          <c:showPercent val="0"/>
          <c:showBubbleSize val="0"/>
          <c:showLeaderLines val="0"/>
        </c:dLbls>
        <c:firstSliceAng val="0"/>
      </c:pieChart>
      <c:spPr>
        <a:noFill/>
        <a:ln w="25366">
          <a:noFill/>
        </a:ln>
      </c:spPr>
    </c:plotArea>
    <c:plotVisOnly val="1"/>
    <c:dispBlanksAs val="zero"/>
    <c:showDLblsOverMax val="0"/>
  </c:chart>
  <c:spPr>
    <a:noFill/>
    <a:ln>
      <a:noFill/>
    </a:ln>
  </c:spPr>
  <c:txPr>
    <a:bodyPr/>
    <a:lstStyle/>
    <a:p>
      <a:pPr>
        <a:defRPr sz="1690"/>
      </a:pPr>
      <a:endParaRPr lang="de-DE"/>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latin typeface="Calibri" panose="020F0502020204030204" pitchFamily="34" charset="0"/>
              </a:defRPr>
            </a:pPr>
            <a:r>
              <a:rPr lang="en-GB" sz="2000" b="1" i="0" baseline="0" dirty="0" smtClean="0">
                <a:effectLst/>
                <a:latin typeface="Calibri" panose="020F0502020204030204" pitchFamily="34" charset="0"/>
              </a:rPr>
              <a:t>Growth of the organic agricultural land by continent 2005-2013</a:t>
            </a:r>
            <a:endParaRPr lang="de-CH" sz="2000" dirty="0" smtClean="0">
              <a:effectLst/>
              <a:latin typeface="Calibri" panose="020F0502020204030204" pitchFamily="34" charset="0"/>
            </a:endParaRPr>
          </a:p>
          <a:p>
            <a:pPr algn="l">
              <a:defRPr>
                <a:latin typeface="Calibri" panose="020F0502020204030204" pitchFamily="34" charset="0"/>
              </a:defRPr>
            </a:pPr>
            <a:r>
              <a:rPr lang="de-CH" sz="1200" b="0" i="0" baseline="0" dirty="0" smtClean="0">
                <a:effectLst/>
                <a:latin typeface="Calibri" panose="020F0502020204030204" pitchFamily="34" charset="0"/>
              </a:rPr>
              <a:t>Source: FiBL-IFOAM survey 2015</a:t>
            </a:r>
            <a:endParaRPr lang="de-CH" sz="1200" dirty="0">
              <a:effectLst/>
              <a:latin typeface="Calibri" panose="020F0502020204030204" pitchFamily="34" charset="0"/>
            </a:endParaRPr>
          </a:p>
        </c:rich>
      </c:tx>
      <c:layout>
        <c:manualLayout>
          <c:xMode val="edge"/>
          <c:yMode val="edge"/>
          <c:x val="1.8480783763359609E-2"/>
          <c:y val="2.255886296871407E-2"/>
        </c:manualLayout>
      </c:layout>
      <c:overlay val="0"/>
    </c:title>
    <c:autoTitleDeleted val="0"/>
    <c:plotArea>
      <c:layout>
        <c:manualLayout>
          <c:layoutTarget val="inner"/>
          <c:xMode val="edge"/>
          <c:yMode val="edge"/>
          <c:x val="0.13624875013887347"/>
          <c:y val="0.16418269902704782"/>
          <c:w val="0.83073675574508821"/>
          <c:h val="0.64903158908269465"/>
        </c:manualLayout>
      </c:layout>
      <c:barChart>
        <c:barDir val="col"/>
        <c:grouping val="clustered"/>
        <c:varyColors val="0"/>
        <c:ser>
          <c:idx val="0"/>
          <c:order val="0"/>
          <c:tx>
            <c:strRef>
              <c:f>Tabelle1!$B$1</c:f>
              <c:strCache>
                <c:ptCount val="1"/>
                <c:pt idx="0">
                  <c:v>2005</c:v>
                </c:pt>
              </c:strCache>
            </c:strRef>
          </c:tx>
          <c:spPr>
            <a:solidFill>
              <a:srgbClr val="4F81BD">
                <a:alpha val="40000"/>
              </a:srgbClr>
            </a:solidFill>
          </c:spPr>
          <c:invertIfNegative val="0"/>
          <c:dLbls>
            <c:numFmt formatCode="#,##0.00" sourceLinked="0"/>
            <c:spPr>
              <a:noFill/>
              <a:ln>
                <a:noFill/>
              </a:ln>
              <a:effectLst/>
            </c:spPr>
            <c:txPr>
              <a:bodyPr rot="-5400000" vert="horz"/>
              <a:lstStyle/>
              <a:p>
                <a:pPr>
                  <a:defRPr>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Tabelle1!$A$2:$A$7</c:f>
              <c:strCache>
                <c:ptCount val="6"/>
                <c:pt idx="0">
                  <c:v>Africa</c:v>
                </c:pt>
                <c:pt idx="1">
                  <c:v>Asia</c:v>
                </c:pt>
                <c:pt idx="2">
                  <c:v>Europe</c:v>
                </c:pt>
                <c:pt idx="3">
                  <c:v>Latin America</c:v>
                </c:pt>
                <c:pt idx="4">
                  <c:v>Northern America</c:v>
                </c:pt>
                <c:pt idx="5">
                  <c:v>Oceania</c:v>
                </c:pt>
              </c:strCache>
            </c:strRef>
          </c:cat>
          <c:val>
            <c:numRef>
              <c:f>Tabelle1!$B$2:$B$7</c:f>
              <c:numCache>
                <c:formatCode>#,##0</c:formatCode>
                <c:ptCount val="6"/>
                <c:pt idx="0">
                  <c:v>489948.74999999988</c:v>
                </c:pt>
                <c:pt idx="1">
                  <c:v>2678703.62</c:v>
                </c:pt>
                <c:pt idx="2">
                  <c:v>6762676.7100000009</c:v>
                </c:pt>
                <c:pt idx="3">
                  <c:v>5056157.870000001</c:v>
                </c:pt>
                <c:pt idx="4">
                  <c:v>2219643.2028100002</c:v>
                </c:pt>
                <c:pt idx="5">
                  <c:v>11813754</c:v>
                </c:pt>
              </c:numCache>
            </c:numRef>
          </c:val>
        </c:ser>
        <c:ser>
          <c:idx val="1"/>
          <c:order val="1"/>
          <c:tx>
            <c:strRef>
              <c:f>Tabelle1!$C$1</c:f>
              <c:strCache>
                <c:ptCount val="1"/>
                <c:pt idx="0">
                  <c:v>2007</c:v>
                </c:pt>
              </c:strCache>
            </c:strRef>
          </c:tx>
          <c:spPr>
            <a:solidFill>
              <a:srgbClr val="4F81BD">
                <a:alpha val="55000"/>
              </a:srgbClr>
            </a:solidFill>
          </c:spPr>
          <c:invertIfNegative val="0"/>
          <c:dLbls>
            <c:numFmt formatCode="#,##0.00" sourceLinked="0"/>
            <c:spPr>
              <a:noFill/>
              <a:ln>
                <a:noFill/>
              </a:ln>
              <a:effectLst/>
            </c:spPr>
            <c:txPr>
              <a:bodyPr rot="-5400000" vert="horz"/>
              <a:lstStyle/>
              <a:p>
                <a:pPr>
                  <a:defRPr>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Tabelle1!$A$2:$A$7</c:f>
              <c:strCache>
                <c:ptCount val="6"/>
                <c:pt idx="0">
                  <c:v>Africa</c:v>
                </c:pt>
                <c:pt idx="1">
                  <c:v>Asia</c:v>
                </c:pt>
                <c:pt idx="2">
                  <c:v>Europe</c:v>
                </c:pt>
                <c:pt idx="3">
                  <c:v>Latin America</c:v>
                </c:pt>
                <c:pt idx="4">
                  <c:v>Northern America</c:v>
                </c:pt>
                <c:pt idx="5">
                  <c:v>Oceania</c:v>
                </c:pt>
              </c:strCache>
            </c:strRef>
          </c:cat>
          <c:val>
            <c:numRef>
              <c:f>Tabelle1!$C$2:$C$7</c:f>
              <c:numCache>
                <c:formatCode>#,##0</c:formatCode>
                <c:ptCount val="6"/>
                <c:pt idx="0">
                  <c:v>862350.84099999955</c:v>
                </c:pt>
                <c:pt idx="1">
                  <c:v>2902697.6320609995</c:v>
                </c:pt>
                <c:pt idx="2">
                  <c:v>7770018.9147000005</c:v>
                </c:pt>
                <c:pt idx="3">
                  <c:v>5586744.621014365</c:v>
                </c:pt>
                <c:pt idx="4">
                  <c:v>2292357.0026973952</c:v>
                </c:pt>
                <c:pt idx="5">
                  <c:v>12074550</c:v>
                </c:pt>
              </c:numCache>
            </c:numRef>
          </c:val>
        </c:ser>
        <c:ser>
          <c:idx val="2"/>
          <c:order val="2"/>
          <c:tx>
            <c:strRef>
              <c:f>Tabelle1!$D$1</c:f>
              <c:strCache>
                <c:ptCount val="1"/>
                <c:pt idx="0">
                  <c:v>2009</c:v>
                </c:pt>
              </c:strCache>
            </c:strRef>
          </c:tx>
          <c:spPr>
            <a:solidFill>
              <a:srgbClr val="4F81BD">
                <a:alpha val="70000"/>
              </a:srgbClr>
            </a:solidFill>
          </c:spPr>
          <c:invertIfNegative val="0"/>
          <c:dLbls>
            <c:numFmt formatCode="#,##0.00" sourceLinked="0"/>
            <c:spPr>
              <a:noFill/>
              <a:ln>
                <a:noFill/>
              </a:ln>
              <a:effectLst/>
            </c:spPr>
            <c:txPr>
              <a:bodyPr rot="-5400000" vert="horz"/>
              <a:lstStyle/>
              <a:p>
                <a:pPr>
                  <a:defRPr>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Tabelle1!$A$2:$A$7</c:f>
              <c:strCache>
                <c:ptCount val="6"/>
                <c:pt idx="0">
                  <c:v>Africa</c:v>
                </c:pt>
                <c:pt idx="1">
                  <c:v>Asia</c:v>
                </c:pt>
                <c:pt idx="2">
                  <c:v>Europe</c:v>
                </c:pt>
                <c:pt idx="3">
                  <c:v>Latin America</c:v>
                </c:pt>
                <c:pt idx="4">
                  <c:v>Northern America</c:v>
                </c:pt>
                <c:pt idx="5">
                  <c:v>Oceania</c:v>
                </c:pt>
              </c:strCache>
            </c:strRef>
          </c:cat>
          <c:val>
            <c:numRef>
              <c:f>Tabelle1!$D$2:$D$7</c:f>
              <c:numCache>
                <c:formatCode>#,##0</c:formatCode>
                <c:ptCount val="6"/>
                <c:pt idx="0">
                  <c:v>1026618.6330333332</c:v>
                </c:pt>
                <c:pt idx="1">
                  <c:v>3580459.4640450007</c:v>
                </c:pt>
                <c:pt idx="2">
                  <c:v>9208438.6112670042</c:v>
                </c:pt>
                <c:pt idx="3">
                  <c:v>7660292.7251941403</c:v>
                </c:pt>
                <c:pt idx="4">
                  <c:v>2652624.3674488286</c:v>
                </c:pt>
                <c:pt idx="5">
                  <c:v>12152105.800000001</c:v>
                </c:pt>
              </c:numCache>
            </c:numRef>
          </c:val>
        </c:ser>
        <c:ser>
          <c:idx val="3"/>
          <c:order val="3"/>
          <c:tx>
            <c:strRef>
              <c:f>Tabelle1!$E$1</c:f>
              <c:strCache>
                <c:ptCount val="1"/>
                <c:pt idx="0">
                  <c:v>2011</c:v>
                </c:pt>
              </c:strCache>
            </c:strRef>
          </c:tx>
          <c:spPr>
            <a:solidFill>
              <a:srgbClr val="4F81BD">
                <a:alpha val="85000"/>
              </a:srgbClr>
            </a:solidFill>
          </c:spPr>
          <c:invertIfNegative val="0"/>
          <c:dLbls>
            <c:numFmt formatCode="#,##0.00" sourceLinked="0"/>
            <c:spPr>
              <a:noFill/>
              <a:ln>
                <a:noFill/>
              </a:ln>
              <a:effectLst/>
            </c:spPr>
            <c:txPr>
              <a:bodyPr rot="-5400000" vert="horz"/>
              <a:lstStyle/>
              <a:p>
                <a:pPr>
                  <a:defRPr>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Tabelle1!$A$2:$A$7</c:f>
              <c:strCache>
                <c:ptCount val="6"/>
                <c:pt idx="0">
                  <c:v>Africa</c:v>
                </c:pt>
                <c:pt idx="1">
                  <c:v>Asia</c:v>
                </c:pt>
                <c:pt idx="2">
                  <c:v>Europe</c:v>
                </c:pt>
                <c:pt idx="3">
                  <c:v>Latin America</c:v>
                </c:pt>
                <c:pt idx="4">
                  <c:v>Northern America</c:v>
                </c:pt>
                <c:pt idx="5">
                  <c:v>Oceania</c:v>
                </c:pt>
              </c:strCache>
            </c:strRef>
          </c:cat>
          <c:val>
            <c:numRef>
              <c:f>Tabelle1!$E$2:$E$7</c:f>
              <c:numCache>
                <c:formatCode>#,##0</c:formatCode>
                <c:ptCount val="6"/>
                <c:pt idx="0">
                  <c:v>1073403.6470343999</c:v>
                </c:pt>
                <c:pt idx="1">
                  <c:v>3692120.8005250553</c:v>
                </c:pt>
                <c:pt idx="2">
                  <c:v>10535640.319579186</c:v>
                </c:pt>
                <c:pt idx="3">
                  <c:v>6855456.8611191362</c:v>
                </c:pt>
                <c:pt idx="4">
                  <c:v>3019686.9786199997</c:v>
                </c:pt>
                <c:pt idx="5">
                  <c:v>12185840.779999999</c:v>
                </c:pt>
              </c:numCache>
            </c:numRef>
          </c:val>
        </c:ser>
        <c:ser>
          <c:idx val="4"/>
          <c:order val="4"/>
          <c:tx>
            <c:strRef>
              <c:f>Tabelle1!$F$1</c:f>
              <c:strCache>
                <c:ptCount val="1"/>
                <c:pt idx="0">
                  <c:v>2013</c:v>
                </c:pt>
              </c:strCache>
            </c:strRef>
          </c:tx>
          <c:spPr>
            <a:solidFill>
              <a:srgbClr val="4F81BD"/>
            </a:solidFill>
          </c:spPr>
          <c:invertIfNegative val="0"/>
          <c:dLbls>
            <c:numFmt formatCode="#,##0.00" sourceLinked="0"/>
            <c:spPr>
              <a:noFill/>
              <a:ln>
                <a:noFill/>
              </a:ln>
              <a:effectLst/>
            </c:spPr>
            <c:txPr>
              <a:bodyPr rot="-5400000" vert="horz"/>
              <a:lstStyle/>
              <a:p>
                <a:pPr>
                  <a:defRPr>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Tabelle1!$A$2:$A$7</c:f>
              <c:strCache>
                <c:ptCount val="6"/>
                <c:pt idx="0">
                  <c:v>Africa</c:v>
                </c:pt>
                <c:pt idx="1">
                  <c:v>Asia</c:v>
                </c:pt>
                <c:pt idx="2">
                  <c:v>Europe</c:v>
                </c:pt>
                <c:pt idx="3">
                  <c:v>Latin America</c:v>
                </c:pt>
                <c:pt idx="4">
                  <c:v>Northern America</c:v>
                </c:pt>
                <c:pt idx="5">
                  <c:v>Oceania</c:v>
                </c:pt>
              </c:strCache>
            </c:strRef>
          </c:cat>
          <c:val>
            <c:numRef>
              <c:f>Tabelle1!$F$2:$F$7</c:f>
              <c:numCache>
                <c:formatCode>#,##0</c:formatCode>
                <c:ptCount val="6"/>
                <c:pt idx="0">
                  <c:v>1222373.9284999997</c:v>
                </c:pt>
                <c:pt idx="1">
                  <c:v>3425938.5190932606</c:v>
                </c:pt>
                <c:pt idx="2">
                  <c:v>11460772.792869998</c:v>
                </c:pt>
                <c:pt idx="3">
                  <c:v>6611636.316029991</c:v>
                </c:pt>
                <c:pt idx="4">
                  <c:v>3047709.6591999987</c:v>
                </c:pt>
                <c:pt idx="5">
                  <c:v>17321732.500000004</c:v>
                </c:pt>
              </c:numCache>
            </c:numRef>
          </c:val>
        </c:ser>
        <c:dLbls>
          <c:dLblPos val="outEnd"/>
          <c:showLegendKey val="0"/>
          <c:showVal val="1"/>
          <c:showCatName val="0"/>
          <c:showSerName val="0"/>
          <c:showPercent val="0"/>
          <c:showBubbleSize val="0"/>
        </c:dLbls>
        <c:gapWidth val="17"/>
        <c:overlap val="-10"/>
        <c:axId val="251344384"/>
        <c:axId val="303639936"/>
      </c:barChart>
      <c:catAx>
        <c:axId val="251344384"/>
        <c:scaling>
          <c:orientation val="minMax"/>
        </c:scaling>
        <c:delete val="0"/>
        <c:axPos val="b"/>
        <c:numFmt formatCode="General" sourceLinked="1"/>
        <c:majorTickMark val="out"/>
        <c:minorTickMark val="none"/>
        <c:tickLblPos val="nextTo"/>
        <c:spPr>
          <a:ln>
            <a:solidFill>
              <a:srgbClr val="4F81BD"/>
            </a:solidFill>
          </a:ln>
        </c:spPr>
        <c:txPr>
          <a:bodyPr/>
          <a:lstStyle/>
          <a:p>
            <a:pPr>
              <a:defRPr>
                <a:latin typeface="Calibri" panose="020F0502020204030204" pitchFamily="34" charset="0"/>
              </a:defRPr>
            </a:pPr>
            <a:endParaRPr lang="de-DE"/>
          </a:p>
        </c:txPr>
        <c:crossAx val="303639936"/>
        <c:crosses val="autoZero"/>
        <c:auto val="1"/>
        <c:lblAlgn val="ctr"/>
        <c:lblOffset val="100"/>
        <c:noMultiLvlLbl val="0"/>
      </c:catAx>
      <c:valAx>
        <c:axId val="303639936"/>
        <c:scaling>
          <c:orientation val="minMax"/>
        </c:scaling>
        <c:delete val="0"/>
        <c:axPos val="l"/>
        <c:majorGridlines>
          <c:spPr>
            <a:ln>
              <a:solidFill>
                <a:srgbClr val="4F81BD"/>
              </a:solidFill>
            </a:ln>
          </c:spPr>
        </c:majorGridlines>
        <c:numFmt formatCode="#,##0.0" sourceLinked="0"/>
        <c:majorTickMark val="out"/>
        <c:minorTickMark val="none"/>
        <c:tickLblPos val="nextTo"/>
        <c:spPr>
          <a:noFill/>
          <a:ln>
            <a:solidFill>
              <a:srgbClr val="4F81BD"/>
            </a:solidFill>
          </a:ln>
        </c:spPr>
        <c:txPr>
          <a:bodyPr/>
          <a:lstStyle/>
          <a:p>
            <a:pPr>
              <a:defRPr>
                <a:latin typeface="Calibri" panose="020F0502020204030204" pitchFamily="34" charset="0"/>
              </a:defRPr>
            </a:pPr>
            <a:endParaRPr lang="de-DE"/>
          </a:p>
        </c:txPr>
        <c:crossAx val="251344384"/>
        <c:crosses val="autoZero"/>
        <c:crossBetween val="between"/>
        <c:dispUnits>
          <c:builtInUnit val="millions"/>
          <c:dispUnitsLbl>
            <c:layout>
              <c:manualLayout>
                <c:xMode val="edge"/>
                <c:yMode val="edge"/>
                <c:x val="4.0025617150671135E-2"/>
                <c:y val="0.36276718607493225"/>
              </c:manualLayout>
            </c:layout>
            <c:tx>
              <c:rich>
                <a:bodyPr/>
                <a:lstStyle/>
                <a:p>
                  <a:pPr>
                    <a:defRPr b="0">
                      <a:latin typeface="Calibri" panose="020F0502020204030204" pitchFamily="34" charset="0"/>
                    </a:defRPr>
                  </a:pPr>
                  <a:r>
                    <a:rPr lang="en-GB" sz="1800" b="0" i="0" baseline="0" dirty="0" smtClean="0">
                      <a:effectLst/>
                    </a:rPr>
                    <a:t>Million hectares</a:t>
                  </a:r>
                  <a:endParaRPr lang="en-GB" dirty="0">
                    <a:effectLst/>
                  </a:endParaRPr>
                </a:p>
              </c:rich>
            </c:tx>
          </c:dispUnitsLbl>
        </c:dispUnits>
      </c:valAx>
    </c:plotArea>
    <c:legend>
      <c:legendPos val="b"/>
      <c:layout>
        <c:manualLayout>
          <c:xMode val="edge"/>
          <c:yMode val="edge"/>
          <c:x val="0.28016711343563921"/>
          <c:y val="0.93992074954634675"/>
          <c:w val="0.5090075461700837"/>
          <c:h val="6.0079337429854517E-2"/>
        </c:manualLayout>
      </c:layout>
      <c:overlay val="0"/>
      <c:txPr>
        <a:bodyPr/>
        <a:lstStyle/>
        <a:p>
          <a:pPr>
            <a:defRPr>
              <a:latin typeface="Calibri" panose="020F0502020204030204" pitchFamily="34" charset="0"/>
            </a:defRPr>
          </a:pPr>
          <a:endParaRPr lang="de-DE"/>
        </a:p>
      </c:txPr>
    </c:legend>
    <c:plotVisOnly val="1"/>
    <c:dispBlanksAs val="gap"/>
    <c:showDLblsOverMax val="0"/>
  </c:chart>
  <c:txPr>
    <a:bodyPr/>
    <a:lstStyle/>
    <a:p>
      <a:pPr>
        <a:defRPr sz="1800"/>
      </a:pPr>
      <a:endParaRPr lang="de-DE"/>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GB" sz="2000" dirty="0" smtClean="0">
                <a:latin typeface="Calibri" pitchFamily="34" charset="0"/>
              </a:rPr>
              <a:t>The ten countries</a:t>
            </a:r>
            <a:r>
              <a:rPr lang="en-GB" sz="2000" baseline="0" dirty="0" smtClean="0">
                <a:latin typeface="Calibri" pitchFamily="34" charset="0"/>
              </a:rPr>
              <a:t> with the highest increase of organic land 2013</a:t>
            </a:r>
          </a:p>
          <a:p>
            <a:pPr algn="l">
              <a:defRPr/>
            </a:pPr>
            <a:r>
              <a:rPr lang="en-GB" sz="1200" b="0" baseline="0" dirty="0" smtClean="0">
                <a:latin typeface="Calibri" pitchFamily="34" charset="0"/>
              </a:rPr>
              <a:t>Source: FiBL-IFOAM survey 2015</a:t>
            </a:r>
            <a:endParaRPr lang="en-GB" dirty="0">
              <a:latin typeface="Calibri" pitchFamily="34" charset="0"/>
            </a:endParaRPr>
          </a:p>
        </c:rich>
      </c:tx>
      <c:layout>
        <c:manualLayout>
          <c:xMode val="edge"/>
          <c:yMode val="edge"/>
          <c:x val="3.0513888888888889E-2"/>
          <c:y val="1.8931486531345073E-2"/>
        </c:manualLayout>
      </c:layout>
      <c:overlay val="0"/>
    </c:title>
    <c:autoTitleDeleted val="0"/>
    <c:plotArea>
      <c:layout>
        <c:manualLayout>
          <c:layoutTarget val="inner"/>
          <c:xMode val="edge"/>
          <c:yMode val="edge"/>
          <c:x val="0.21623042432195977"/>
          <c:y val="0.14014698056516023"/>
          <c:w val="0.69292235345581799"/>
          <c:h val="0.69980873999716586"/>
        </c:manualLayout>
      </c:layout>
      <c:barChart>
        <c:barDir val="bar"/>
        <c:grouping val="clustered"/>
        <c:varyColors val="0"/>
        <c:ser>
          <c:idx val="0"/>
          <c:order val="0"/>
          <c:tx>
            <c:strRef>
              <c:f>Tabelle1!$B$1</c:f>
              <c:strCache>
                <c:ptCount val="1"/>
                <c:pt idx="0">
                  <c:v>Growth in hectares</c:v>
                </c:pt>
              </c:strCache>
            </c:strRef>
          </c:tx>
          <c:spPr>
            <a:solidFill>
              <a:srgbClr val="4F81BD"/>
            </a:solidFill>
          </c:spPr>
          <c:invertIfNegative val="0"/>
          <c:dLbls>
            <c:dLbl>
              <c:idx val="0"/>
              <c:tx>
                <c:rich>
                  <a:bodyPr/>
                  <a:lstStyle/>
                  <a:p>
                    <a:r>
                      <a:rPr lang="en-US" dirty="0" smtClean="0">
                        <a:latin typeface="Calibri" panose="020F0502020204030204" pitchFamily="34" charset="0"/>
                      </a:rPr>
                      <a:t>+27'815</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1"/>
              <c:tx>
                <c:rich>
                  <a:bodyPr/>
                  <a:lstStyle/>
                  <a:p>
                    <a:r>
                      <a:rPr lang="en-US" dirty="0" smtClean="0">
                        <a:latin typeface="Calibri" panose="020F0502020204030204" pitchFamily="34" charset="0"/>
                      </a:rPr>
                      <a:t>+33'775</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2"/>
              <c:tx>
                <c:rich>
                  <a:bodyPr/>
                  <a:lstStyle/>
                  <a:p>
                    <a:r>
                      <a:rPr lang="en-US" dirty="0" smtClean="0">
                        <a:latin typeface="Calibri" panose="020F0502020204030204" pitchFamily="34" charset="0"/>
                      </a:rPr>
                      <a:t>+35'355</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3"/>
              <c:tx>
                <c:rich>
                  <a:bodyPr/>
                  <a:lstStyle/>
                  <a:p>
                    <a:r>
                      <a:rPr lang="en-US" dirty="0" smtClean="0">
                        <a:latin typeface="Calibri" panose="020F0502020204030204" pitchFamily="34" charset="0"/>
                      </a:rPr>
                      <a:t>+71'381</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4"/>
              <c:tx>
                <c:rich>
                  <a:bodyPr/>
                  <a:lstStyle/>
                  <a:p>
                    <a:r>
                      <a:rPr lang="en-US" dirty="0" smtClean="0">
                        <a:latin typeface="Calibri" panose="020F0502020204030204" pitchFamily="34" charset="0"/>
                      </a:rPr>
                      <a:t>+86'634</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5"/>
              <c:tx>
                <c:rich>
                  <a:bodyPr/>
                  <a:lstStyle/>
                  <a:p>
                    <a:r>
                      <a:rPr lang="en-US" dirty="0" smtClean="0">
                        <a:latin typeface="Calibri" panose="020F0502020204030204" pitchFamily="34" charset="0"/>
                      </a:rPr>
                      <a:t>+120'550</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6"/>
              <c:tx>
                <c:rich>
                  <a:bodyPr/>
                  <a:lstStyle/>
                  <a:p>
                    <a:r>
                      <a:rPr lang="en-US" dirty="0" smtClean="0">
                        <a:latin typeface="Calibri" panose="020F0502020204030204" pitchFamily="34" charset="0"/>
                      </a:rPr>
                      <a:t>+149'815</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7"/>
              <c:tx>
                <c:rich>
                  <a:bodyPr/>
                  <a:lstStyle/>
                  <a:p>
                    <a:r>
                      <a:rPr lang="en-US" dirty="0" smtClean="0">
                        <a:latin typeface="Calibri" panose="020F0502020204030204" pitchFamily="34" charset="0"/>
                      </a:rPr>
                      <a:t>+190'611</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8"/>
              <c:tx>
                <c:rich>
                  <a:bodyPr/>
                  <a:lstStyle/>
                  <a:p>
                    <a:r>
                      <a:rPr lang="en-US" dirty="0" smtClean="0">
                        <a:latin typeface="Calibri" panose="020F0502020204030204" pitchFamily="34" charset="0"/>
                      </a:rPr>
                      <a:t>+194'000</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9"/>
              <c:tx>
                <c:rich>
                  <a:bodyPr/>
                  <a:lstStyle/>
                  <a:p>
                    <a:r>
                      <a:rPr lang="en-US" dirty="0" smtClean="0">
                        <a:latin typeface="Calibri" panose="020F0502020204030204" pitchFamily="34" charset="0"/>
                      </a:rPr>
                      <a:t>+5'148'276</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numFmt formatCode="#,##0" sourceLinked="0"/>
            <c:spPr>
              <a:noFill/>
              <a:ln>
                <a:noFill/>
              </a:ln>
              <a:effectLst/>
            </c:spPr>
            <c:txPr>
              <a:bodyPr/>
              <a:lstStyle/>
              <a:p>
                <a:pPr>
                  <a:defRPr>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Tabelle1!$A$2:$A$11</c:f>
              <c:strCache>
                <c:ptCount val="10"/>
                <c:pt idx="0">
                  <c:v>France</c:v>
                </c:pt>
                <c:pt idx="1">
                  <c:v>Paraguay</c:v>
                </c:pt>
                <c:pt idx="2">
                  <c:v>Canada</c:v>
                </c:pt>
                <c:pt idx="3">
                  <c:v>Portugal</c:v>
                </c:pt>
                <c:pt idx="4">
                  <c:v>Sudan</c:v>
                </c:pt>
                <c:pt idx="5">
                  <c:v>Ukraine</c:v>
                </c:pt>
                <c:pt idx="6">
                  <c:v>Italy</c:v>
                </c:pt>
                <c:pt idx="7">
                  <c:v>Peru</c:v>
                </c:pt>
                <c:pt idx="8">
                  <c:v>China</c:v>
                </c:pt>
                <c:pt idx="9">
                  <c:v>Australia</c:v>
                </c:pt>
              </c:strCache>
            </c:strRef>
          </c:cat>
          <c:val>
            <c:numRef>
              <c:f>Tabelle1!$B$2:$B$11</c:f>
              <c:numCache>
                <c:formatCode>#,##0</c:formatCode>
                <c:ptCount val="10"/>
                <c:pt idx="0">
                  <c:v>27815.001786001492</c:v>
                </c:pt>
                <c:pt idx="1">
                  <c:v>33774.845999999998</c:v>
                </c:pt>
                <c:pt idx="2">
                  <c:v>35355.37920336728</c:v>
                </c:pt>
                <c:pt idx="3">
                  <c:v>71380.640000000014</c:v>
                </c:pt>
                <c:pt idx="4">
                  <c:v>86634</c:v>
                </c:pt>
                <c:pt idx="5">
                  <c:v>120550</c:v>
                </c:pt>
                <c:pt idx="6">
                  <c:v>149815.00049376092</c:v>
                </c:pt>
                <c:pt idx="7">
                  <c:v>190611.02999999994</c:v>
                </c:pt>
                <c:pt idx="8">
                  <c:v>194000</c:v>
                </c:pt>
                <c:pt idx="9">
                  <c:v>5148276.0000000019</c:v>
                </c:pt>
              </c:numCache>
            </c:numRef>
          </c:val>
        </c:ser>
        <c:dLbls>
          <c:dLblPos val="outEnd"/>
          <c:showLegendKey val="0"/>
          <c:showVal val="1"/>
          <c:showCatName val="0"/>
          <c:showSerName val="0"/>
          <c:showPercent val="0"/>
          <c:showBubbleSize val="0"/>
        </c:dLbls>
        <c:gapWidth val="62"/>
        <c:axId val="251441664"/>
        <c:axId val="303642816"/>
      </c:barChart>
      <c:catAx>
        <c:axId val="251441664"/>
        <c:scaling>
          <c:orientation val="minMax"/>
        </c:scaling>
        <c:delete val="0"/>
        <c:axPos val="l"/>
        <c:numFmt formatCode="General"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303642816"/>
        <c:crosses val="autoZero"/>
        <c:auto val="1"/>
        <c:lblAlgn val="ctr"/>
        <c:lblOffset val="100"/>
        <c:tickLblSkip val="1"/>
        <c:noMultiLvlLbl val="0"/>
      </c:catAx>
      <c:valAx>
        <c:axId val="303642816"/>
        <c:scaling>
          <c:orientation val="minMax"/>
        </c:scaling>
        <c:delete val="0"/>
        <c:axPos val="b"/>
        <c:majorGridlines>
          <c:spPr>
            <a:ln>
              <a:solidFill>
                <a:srgbClr val="4F81BD"/>
              </a:solidFill>
            </a:ln>
          </c:spPr>
        </c:majorGridlines>
        <c:title>
          <c:tx>
            <c:rich>
              <a:bodyPr/>
              <a:lstStyle/>
              <a:p>
                <a:pPr>
                  <a:defRPr/>
                </a:pPr>
                <a:r>
                  <a:rPr lang="en-GB" b="0" dirty="0" smtClean="0">
                    <a:latin typeface="Calibri" pitchFamily="34" charset="0"/>
                  </a:rPr>
                  <a:t>Hectares</a:t>
                </a:r>
                <a:endParaRPr lang="en-GB" b="0" dirty="0">
                  <a:latin typeface="Calibri" pitchFamily="34" charset="0"/>
                </a:endParaRPr>
              </a:p>
            </c:rich>
          </c:tx>
          <c:overlay val="0"/>
        </c:title>
        <c:numFmt formatCode="#,##0"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251441664"/>
        <c:crosses val="autoZero"/>
        <c:crossBetween val="between"/>
      </c:valAx>
    </c:plotArea>
    <c:plotVisOnly val="1"/>
    <c:dispBlanksAs val="gap"/>
    <c:showDLblsOverMax val="0"/>
  </c:chart>
  <c:txPr>
    <a:bodyPr/>
    <a:lstStyle/>
    <a:p>
      <a:pPr>
        <a:defRPr sz="1800"/>
      </a:pPr>
      <a:endParaRPr lang="de-DE"/>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sz="2000">
                <a:latin typeface="Calibri" pitchFamily="34" charset="0"/>
              </a:defRPr>
            </a:pPr>
            <a:r>
              <a:rPr lang="de-CH" sz="2000" b="1" i="0" u="none" strike="noStrike" baseline="0" dirty="0" smtClean="0">
                <a:effectLst/>
              </a:rPr>
              <a:t>Distribution of organic wild collection areas  by region 2013</a:t>
            </a:r>
            <a:r>
              <a:rPr lang="en-US" sz="2000" dirty="0" smtClean="0">
                <a:latin typeface="Calibri" pitchFamily="34" charset="0"/>
              </a:rPr>
              <a:t/>
            </a:r>
            <a:br>
              <a:rPr lang="en-US" sz="2000" dirty="0" smtClean="0">
                <a:latin typeface="Calibri" pitchFamily="34" charset="0"/>
              </a:rPr>
            </a:br>
            <a:r>
              <a:rPr lang="en-US" sz="1200" b="0" dirty="0" smtClean="0">
                <a:latin typeface="Calibri" pitchFamily="34" charset="0"/>
              </a:rPr>
              <a:t>Source</a:t>
            </a:r>
            <a:r>
              <a:rPr lang="en-US" sz="1200" b="0" baseline="0" dirty="0" smtClean="0">
                <a:latin typeface="Calibri" pitchFamily="34" charset="0"/>
              </a:rPr>
              <a:t>: FiBL-IFOAM Survey 2015</a:t>
            </a:r>
            <a:endParaRPr lang="en-US" sz="1200" b="0" dirty="0">
              <a:latin typeface="Calibri" pitchFamily="34" charset="0"/>
            </a:endParaRPr>
          </a:p>
        </c:rich>
      </c:tx>
      <c:layout>
        <c:manualLayout>
          <c:xMode val="edge"/>
          <c:yMode val="edge"/>
          <c:x val="2.5684772197009945E-2"/>
          <c:y val="1.2655099706242252E-2"/>
        </c:manualLayout>
      </c:layout>
      <c:overlay val="0"/>
    </c:title>
    <c:autoTitleDeleted val="0"/>
    <c:plotArea>
      <c:layout>
        <c:manualLayout>
          <c:layoutTarget val="inner"/>
          <c:xMode val="edge"/>
          <c:yMode val="edge"/>
          <c:x val="0.26970457317684571"/>
          <c:y val="0.24995864672143236"/>
          <c:w val="0.37083770619765233"/>
          <c:h val="0.64377264778799315"/>
        </c:manualLayout>
      </c:layout>
      <c:pieChart>
        <c:varyColors val="1"/>
        <c:ser>
          <c:idx val="0"/>
          <c:order val="0"/>
          <c:tx>
            <c:strRef>
              <c:f>Tabelle1!$B$1</c:f>
              <c:strCache>
                <c:ptCount val="1"/>
                <c:pt idx="0">
                  <c:v>Hectares</c:v>
                </c:pt>
              </c:strCache>
            </c:strRef>
          </c:tx>
          <c:spPr>
            <a:ln>
              <a:solidFill>
                <a:schemeClr val="bg1"/>
              </a:solidFill>
            </a:ln>
          </c:spPr>
          <c:dPt>
            <c:idx val="0"/>
            <c:bubble3D val="0"/>
            <c:spPr>
              <a:solidFill>
                <a:srgbClr val="4F81BD"/>
              </a:solidFill>
              <a:ln>
                <a:solidFill>
                  <a:schemeClr val="bg1"/>
                </a:solidFill>
              </a:ln>
            </c:spPr>
          </c:dPt>
          <c:dPt>
            <c:idx val="1"/>
            <c:bubble3D val="0"/>
            <c:spPr>
              <a:solidFill>
                <a:srgbClr val="4F81BD">
                  <a:alpha val="60000"/>
                </a:srgbClr>
              </a:solidFill>
              <a:ln>
                <a:solidFill>
                  <a:schemeClr val="bg1"/>
                </a:solidFill>
              </a:ln>
            </c:spPr>
          </c:dPt>
          <c:dPt>
            <c:idx val="2"/>
            <c:bubble3D val="0"/>
            <c:spPr>
              <a:solidFill>
                <a:srgbClr val="4F81BD">
                  <a:alpha val="40000"/>
                </a:srgbClr>
              </a:solidFill>
              <a:ln>
                <a:solidFill>
                  <a:schemeClr val="bg1"/>
                </a:solidFill>
              </a:ln>
            </c:spPr>
          </c:dPt>
          <c:dPt>
            <c:idx val="3"/>
            <c:bubble3D val="0"/>
            <c:spPr>
              <a:solidFill>
                <a:srgbClr val="4F81BD">
                  <a:alpha val="20000"/>
                </a:srgbClr>
              </a:solidFill>
              <a:ln>
                <a:solidFill>
                  <a:schemeClr val="bg1"/>
                </a:solidFill>
              </a:ln>
            </c:spPr>
          </c:dPt>
          <c:dPt>
            <c:idx val="4"/>
            <c:bubble3D val="0"/>
            <c:spPr>
              <a:solidFill>
                <a:srgbClr val="4F81BD">
                  <a:alpha val="10000"/>
                </a:srgbClr>
              </a:solidFill>
              <a:ln>
                <a:solidFill>
                  <a:schemeClr val="bg1"/>
                </a:solidFill>
              </a:ln>
            </c:spPr>
          </c:dPt>
          <c:dPt>
            <c:idx val="5"/>
            <c:bubble3D val="0"/>
            <c:spPr>
              <a:solidFill>
                <a:schemeClr val="bg1">
                  <a:lumMod val="75000"/>
                </a:schemeClr>
              </a:solidFill>
              <a:ln>
                <a:solidFill>
                  <a:schemeClr val="bg1"/>
                </a:solidFill>
              </a:ln>
            </c:spPr>
          </c:dPt>
          <c:dLbls>
            <c:dLbl>
              <c:idx val="3"/>
              <c:layout>
                <c:manualLayout>
                  <c:x val="-2.087578121173116E-2"/>
                  <c:y val="1.4496106216508669E-2"/>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4"/>
              <c:layout>
                <c:manualLayout>
                  <c:x val="5.566874989794976E-2"/>
                  <c:y val="-2.2146573102785918E-17"/>
                </c:manualLayout>
              </c:layout>
              <c:dLblPos val="bestFit"/>
              <c:showLegendKey val="0"/>
              <c:showVal val="0"/>
              <c:showCatName val="1"/>
              <c:showSerName val="0"/>
              <c:showPercent val="1"/>
              <c:showBubbleSize val="0"/>
              <c:extLst>
                <c:ext xmlns:c15="http://schemas.microsoft.com/office/drawing/2012/chart" uri="{CE6537A1-D6FC-4f65-9D91-7224C49458BB}"/>
              </c:extLst>
            </c:dLbl>
            <c:numFmt formatCode="0.0%" sourceLinked="0"/>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0"/>
            <c:showCatName val="1"/>
            <c:showSerName val="0"/>
            <c:showPercent val="1"/>
            <c:showBubbleSize val="0"/>
            <c:showLeaderLines val="1"/>
            <c:extLst>
              <c:ext xmlns:c15="http://schemas.microsoft.com/office/drawing/2012/chart" uri="{CE6537A1-D6FC-4f65-9D91-7224C49458BB}"/>
            </c:extLst>
          </c:dLbls>
          <c:cat>
            <c:strRef>
              <c:f>Tabelle1!$A$2:$A$6</c:f>
              <c:strCache>
                <c:ptCount val="5"/>
                <c:pt idx="0">
                  <c:v>Europe</c:v>
                </c:pt>
                <c:pt idx="1">
                  <c:v>Africa</c:v>
                </c:pt>
                <c:pt idx="2">
                  <c:v>Asia</c:v>
                </c:pt>
                <c:pt idx="3">
                  <c:v>Latin America</c:v>
                </c:pt>
                <c:pt idx="4">
                  <c:v>North America</c:v>
                </c:pt>
              </c:strCache>
            </c:strRef>
          </c:cat>
          <c:val>
            <c:numRef>
              <c:f>Tabelle1!$B$2:$B$6</c:f>
              <c:numCache>
                <c:formatCode>#,##0</c:formatCode>
                <c:ptCount val="5"/>
                <c:pt idx="0">
                  <c:v>13357745.006418552</c:v>
                </c:pt>
                <c:pt idx="1">
                  <c:v>10121400.681369999</c:v>
                </c:pt>
                <c:pt idx="2">
                  <c:v>7794340.2199999997</c:v>
                </c:pt>
                <c:pt idx="3">
                  <c:v>2749716.7646849998</c:v>
                </c:pt>
                <c:pt idx="4">
                  <c:v>71820.78</c:v>
                </c:pt>
              </c:numCache>
            </c:numRef>
          </c:val>
        </c:ser>
        <c:dLbls>
          <c:dLblPos val="bestFit"/>
          <c:showLegendKey val="0"/>
          <c:showVal val="1"/>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de-DE"/>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GB" sz="2000" dirty="0" smtClean="0">
                <a:latin typeface="Calibri" pitchFamily="34" charset="0"/>
              </a:rPr>
              <a:t>The ten countries</a:t>
            </a:r>
            <a:r>
              <a:rPr lang="en-GB" sz="2000" baseline="0" dirty="0" smtClean="0">
                <a:latin typeface="Calibri" pitchFamily="34" charset="0"/>
              </a:rPr>
              <a:t> with the largest wild collection areas 2013</a:t>
            </a:r>
          </a:p>
          <a:p>
            <a:pPr algn="l">
              <a:defRPr/>
            </a:pPr>
            <a:r>
              <a:rPr lang="en-GB" sz="1200" b="0" baseline="0" dirty="0" smtClean="0">
                <a:latin typeface="Calibri" pitchFamily="34" charset="0"/>
              </a:rPr>
              <a:t>Source: FiBL-IFOAM survey 2015</a:t>
            </a:r>
            <a:endParaRPr lang="en-GB" dirty="0">
              <a:latin typeface="Calibri" pitchFamily="34" charset="0"/>
            </a:endParaRPr>
          </a:p>
        </c:rich>
      </c:tx>
      <c:layout>
        <c:manualLayout>
          <c:xMode val="edge"/>
          <c:yMode val="edge"/>
          <c:x val="4.0236111111111111E-2"/>
          <c:y val="1.2157287304812829E-2"/>
        </c:manualLayout>
      </c:layout>
      <c:overlay val="0"/>
    </c:title>
    <c:autoTitleDeleted val="0"/>
    <c:plotArea>
      <c:layout>
        <c:manualLayout>
          <c:layoutTarget val="inner"/>
          <c:xMode val="edge"/>
          <c:yMode val="edge"/>
          <c:x val="0.29015452755905513"/>
          <c:y val="0.14014698056516023"/>
          <c:w val="0.63774475065616798"/>
          <c:h val="0.70658293922369808"/>
        </c:manualLayout>
      </c:layout>
      <c:barChart>
        <c:barDir val="bar"/>
        <c:grouping val="clustered"/>
        <c:varyColors val="0"/>
        <c:ser>
          <c:idx val="0"/>
          <c:order val="0"/>
          <c:tx>
            <c:strRef>
              <c:f>Tabelle1!$B$1</c:f>
              <c:strCache>
                <c:ptCount val="1"/>
                <c:pt idx="0">
                  <c:v>Wild collection area [ha]</c:v>
                </c:pt>
              </c:strCache>
            </c:strRef>
          </c:tx>
          <c:spPr>
            <a:solidFill>
              <a:srgbClr val="4F81BD"/>
            </a:solidFill>
          </c:spPr>
          <c:invertIfNegative val="0"/>
          <c:dLbls>
            <c:numFmt formatCode="#,##0.00" sourceLinked="0"/>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Tabelle1!$A$2:$A$11</c:f>
              <c:strCache>
                <c:ptCount val="10"/>
                <c:pt idx="0">
                  <c:v>Morocco</c:v>
                </c:pt>
                <c:pt idx="1">
                  <c:v>Turkey</c:v>
                </c:pt>
                <c:pt idx="2">
                  <c:v>Tajikistan (2012)</c:v>
                </c:pt>
                <c:pt idx="3">
                  <c:v>Romania (2012)</c:v>
                </c:pt>
                <c:pt idx="4">
                  <c:v>Brazil (2012)</c:v>
                </c:pt>
                <c:pt idx="5">
                  <c:v>China</c:v>
                </c:pt>
                <c:pt idx="6">
                  <c:v>Namibia</c:v>
                </c:pt>
                <c:pt idx="7">
                  <c:v>India</c:v>
                </c:pt>
                <c:pt idx="8">
                  <c:v>Zambia (2009)</c:v>
                </c:pt>
                <c:pt idx="9">
                  <c:v>Finland</c:v>
                </c:pt>
              </c:strCache>
            </c:strRef>
          </c:cat>
          <c:val>
            <c:numRef>
              <c:f>Tabelle1!$B$2:$B$11</c:f>
              <c:numCache>
                <c:formatCode>#,##0</c:formatCode>
                <c:ptCount val="10"/>
                <c:pt idx="0">
                  <c:v>817690</c:v>
                </c:pt>
                <c:pt idx="1">
                  <c:v>957261</c:v>
                </c:pt>
                <c:pt idx="2">
                  <c:v>1055890</c:v>
                </c:pt>
                <c:pt idx="3">
                  <c:v>1082138</c:v>
                </c:pt>
                <c:pt idx="4">
                  <c:v>1209773</c:v>
                </c:pt>
                <c:pt idx="5">
                  <c:v>1435000</c:v>
                </c:pt>
                <c:pt idx="6">
                  <c:v>2400000</c:v>
                </c:pt>
                <c:pt idx="7">
                  <c:v>5180000</c:v>
                </c:pt>
                <c:pt idx="8">
                  <c:v>6133424</c:v>
                </c:pt>
                <c:pt idx="9">
                  <c:v>9000000</c:v>
                </c:pt>
              </c:numCache>
            </c:numRef>
          </c:val>
        </c:ser>
        <c:dLbls>
          <c:dLblPos val="outEnd"/>
          <c:showLegendKey val="0"/>
          <c:showVal val="1"/>
          <c:showCatName val="0"/>
          <c:showSerName val="0"/>
          <c:showPercent val="0"/>
          <c:showBubbleSize val="0"/>
        </c:dLbls>
        <c:gapWidth val="52"/>
        <c:axId val="294952448"/>
        <c:axId val="303639360"/>
      </c:barChart>
      <c:catAx>
        <c:axId val="294952448"/>
        <c:scaling>
          <c:orientation val="minMax"/>
        </c:scaling>
        <c:delete val="0"/>
        <c:axPos val="l"/>
        <c:numFmt formatCode="General"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303639360"/>
        <c:crosses val="autoZero"/>
        <c:auto val="1"/>
        <c:lblAlgn val="ctr"/>
        <c:lblOffset val="100"/>
        <c:tickLblSkip val="1"/>
        <c:noMultiLvlLbl val="0"/>
      </c:catAx>
      <c:valAx>
        <c:axId val="303639360"/>
        <c:scaling>
          <c:orientation val="minMax"/>
        </c:scaling>
        <c:delete val="0"/>
        <c:axPos val="b"/>
        <c:majorGridlines>
          <c:spPr>
            <a:ln>
              <a:solidFill>
                <a:srgbClr val="4F81BD"/>
              </a:solidFill>
            </a:ln>
          </c:spPr>
        </c:majorGridlines>
        <c:title>
          <c:tx>
            <c:rich>
              <a:bodyPr/>
              <a:lstStyle/>
              <a:p>
                <a:pPr>
                  <a:defRPr/>
                </a:pPr>
                <a:r>
                  <a:rPr lang="en-GB" b="0" dirty="0" smtClean="0">
                    <a:latin typeface="Calibri" pitchFamily="34" charset="0"/>
                  </a:rPr>
                  <a:t>Million hectares</a:t>
                </a:r>
                <a:endParaRPr lang="en-GB" b="0" dirty="0">
                  <a:latin typeface="Calibri" pitchFamily="34" charset="0"/>
                </a:endParaRPr>
              </a:p>
            </c:rich>
          </c:tx>
          <c:overlay val="0"/>
        </c:title>
        <c:numFmt formatCode="#,##0"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94952448"/>
        <c:crosses val="autoZero"/>
        <c:crossBetween val="between"/>
        <c:dispUnits>
          <c:builtInUnit val="millions"/>
        </c:dispUnits>
      </c:valAx>
    </c:plotArea>
    <c:plotVisOnly val="1"/>
    <c:dispBlanksAs val="gap"/>
    <c:showDLblsOverMax val="0"/>
  </c:chart>
  <c:txPr>
    <a:bodyPr/>
    <a:lstStyle/>
    <a:p>
      <a:pPr>
        <a:defRPr sz="1800"/>
      </a:pPr>
      <a:endParaRPr lang="de-DE"/>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GB" sz="2000" dirty="0" smtClean="0">
                <a:latin typeface="Calibri" pitchFamily="34" charset="0"/>
              </a:rPr>
              <a:t>The ten countries</a:t>
            </a:r>
            <a:r>
              <a:rPr lang="en-GB" sz="2000" baseline="0" dirty="0" smtClean="0">
                <a:latin typeface="Calibri" pitchFamily="34" charset="0"/>
              </a:rPr>
              <a:t> with the largest numbers of organic producers 2013</a:t>
            </a:r>
          </a:p>
          <a:p>
            <a:pPr algn="l">
              <a:defRPr/>
            </a:pPr>
            <a:r>
              <a:rPr lang="en-GB" sz="1200" b="0" baseline="0" dirty="0" smtClean="0">
                <a:latin typeface="Calibri" pitchFamily="34" charset="0"/>
              </a:rPr>
              <a:t>Source: FiBL-IFOAM survey 2015</a:t>
            </a:r>
            <a:endParaRPr lang="en-GB" dirty="0">
              <a:latin typeface="Calibri" pitchFamily="34" charset="0"/>
            </a:endParaRPr>
          </a:p>
        </c:rich>
      </c:tx>
      <c:layout>
        <c:manualLayout>
          <c:xMode val="edge"/>
          <c:yMode val="edge"/>
          <c:x val="2.880555555555555E-2"/>
          <c:y val="1.1290332044220409E-2"/>
        </c:manualLayout>
      </c:layout>
      <c:overlay val="0"/>
    </c:title>
    <c:autoTitleDeleted val="0"/>
    <c:plotArea>
      <c:layout>
        <c:manualLayout>
          <c:layoutTarget val="inner"/>
          <c:xMode val="edge"/>
          <c:yMode val="edge"/>
          <c:x val="0.19126108209779732"/>
          <c:y val="0.14334205563342231"/>
          <c:w val="0.60528922591041612"/>
          <c:h val="0.69204116935124682"/>
        </c:manualLayout>
      </c:layout>
      <c:barChart>
        <c:barDir val="bar"/>
        <c:grouping val="clustered"/>
        <c:varyColors val="0"/>
        <c:ser>
          <c:idx val="0"/>
          <c:order val="0"/>
          <c:tx>
            <c:strRef>
              <c:f>Tabelle1!$B$1</c:f>
              <c:strCache>
                <c:ptCount val="1"/>
                <c:pt idx="0">
                  <c:v>Producers</c:v>
                </c:pt>
              </c:strCache>
            </c:strRef>
          </c:tx>
          <c:spPr>
            <a:solidFill>
              <a:srgbClr val="4F81BD"/>
            </a:solidFill>
          </c:spPr>
          <c:invertIfNegative val="0"/>
          <c:dLbls>
            <c:numFmt formatCode="#,##0" sourceLinked="0"/>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Tabelle1!$A$2:$A$11</c:f>
              <c:strCache>
                <c:ptCount val="10"/>
                <c:pt idx="0">
                  <c:v>Poland (2012)</c:v>
                </c:pt>
                <c:pt idx="1">
                  <c:v>Spain</c:v>
                </c:pt>
                <c:pt idx="2">
                  <c:v>Italy</c:v>
                </c:pt>
                <c:pt idx="3">
                  <c:v>Peru</c:v>
                </c:pt>
                <c:pt idx="4">
                  <c:v>Turkey</c:v>
                </c:pt>
                <c:pt idx="5">
                  <c:v>Ethiopia</c:v>
                </c:pt>
                <c:pt idx="6">
                  <c:v>Tanzania</c:v>
                </c:pt>
                <c:pt idx="7">
                  <c:v>Mexico</c:v>
                </c:pt>
                <c:pt idx="8">
                  <c:v>Uganda</c:v>
                </c:pt>
                <c:pt idx="9">
                  <c:v>India</c:v>
                </c:pt>
              </c:strCache>
            </c:strRef>
          </c:cat>
          <c:val>
            <c:numRef>
              <c:f>Tabelle1!$B$2:$B$11</c:f>
              <c:numCache>
                <c:formatCode>#,##0</c:formatCode>
                <c:ptCount val="10"/>
                <c:pt idx="0">
                  <c:v>25944</c:v>
                </c:pt>
                <c:pt idx="1">
                  <c:v>30502</c:v>
                </c:pt>
                <c:pt idx="2">
                  <c:v>45969</c:v>
                </c:pt>
                <c:pt idx="3">
                  <c:v>52284</c:v>
                </c:pt>
                <c:pt idx="4">
                  <c:v>65042</c:v>
                </c:pt>
                <c:pt idx="5">
                  <c:v>135827</c:v>
                </c:pt>
                <c:pt idx="6">
                  <c:v>148610</c:v>
                </c:pt>
                <c:pt idx="7">
                  <c:v>169703</c:v>
                </c:pt>
                <c:pt idx="8">
                  <c:v>186778</c:v>
                </c:pt>
                <c:pt idx="9">
                  <c:v>650000</c:v>
                </c:pt>
              </c:numCache>
            </c:numRef>
          </c:val>
        </c:ser>
        <c:dLbls>
          <c:dLblPos val="outEnd"/>
          <c:showLegendKey val="0"/>
          <c:showVal val="1"/>
          <c:showCatName val="0"/>
          <c:showSerName val="0"/>
          <c:showPercent val="0"/>
          <c:showBubbleSize val="0"/>
        </c:dLbls>
        <c:gapWidth val="62"/>
        <c:axId val="295751680"/>
        <c:axId val="53176000"/>
      </c:barChart>
      <c:catAx>
        <c:axId val="295751680"/>
        <c:scaling>
          <c:orientation val="minMax"/>
        </c:scaling>
        <c:delete val="0"/>
        <c:axPos val="l"/>
        <c:numFmt formatCode="General"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53176000"/>
        <c:crosses val="autoZero"/>
        <c:auto val="1"/>
        <c:lblAlgn val="ctr"/>
        <c:lblOffset val="100"/>
        <c:tickLblSkip val="1"/>
        <c:noMultiLvlLbl val="0"/>
      </c:catAx>
      <c:valAx>
        <c:axId val="53176000"/>
        <c:scaling>
          <c:orientation val="minMax"/>
        </c:scaling>
        <c:delete val="0"/>
        <c:axPos val="b"/>
        <c:majorGridlines>
          <c:spPr>
            <a:ln>
              <a:solidFill>
                <a:srgbClr val="4F81BD"/>
              </a:solidFill>
            </a:ln>
          </c:spPr>
        </c:majorGridlines>
        <c:title>
          <c:tx>
            <c:rich>
              <a:bodyPr/>
              <a:lstStyle/>
              <a:p>
                <a:pPr>
                  <a:defRPr/>
                </a:pPr>
                <a:r>
                  <a:rPr lang="en-GB" b="0" dirty="0" smtClean="0">
                    <a:latin typeface="Calibri" pitchFamily="34" charset="0"/>
                  </a:rPr>
                  <a:t>Number of </a:t>
                </a:r>
                <a:r>
                  <a:rPr lang="en-GB" b="0" baseline="0" dirty="0" smtClean="0">
                    <a:latin typeface="Calibri" pitchFamily="34" charset="0"/>
                  </a:rPr>
                  <a:t>producers</a:t>
                </a:r>
                <a:endParaRPr lang="en-GB" b="0" dirty="0">
                  <a:latin typeface="Calibri" pitchFamily="34" charset="0"/>
                </a:endParaRPr>
              </a:p>
            </c:rich>
          </c:tx>
          <c:overlay val="0"/>
        </c:title>
        <c:numFmt formatCode="#,##0"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95751680"/>
        <c:crosses val="autoZero"/>
        <c:crossBetween val="between"/>
      </c:valAx>
    </c:plotArea>
    <c:plotVisOnly val="1"/>
    <c:dispBlanksAs val="gap"/>
    <c:showDLblsOverMax val="0"/>
  </c:chart>
  <c:txPr>
    <a:bodyPr/>
    <a:lstStyle/>
    <a:p>
      <a:pPr>
        <a:defRPr sz="1800"/>
      </a:pPr>
      <a:endParaRPr lang="de-DE"/>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sz="2000">
                <a:latin typeface="Calibri" pitchFamily="34" charset="0"/>
              </a:defRPr>
            </a:pPr>
            <a:r>
              <a:rPr lang="de-CH" sz="2000" b="1" i="0" u="none" strike="noStrike" baseline="0" dirty="0" smtClean="0">
                <a:effectLst/>
              </a:rPr>
              <a:t>Organic producers by region 2013</a:t>
            </a:r>
            <a:r>
              <a:rPr lang="en-US" sz="2000" dirty="0" smtClean="0">
                <a:latin typeface="Calibri" pitchFamily="34" charset="0"/>
              </a:rPr>
              <a:t/>
            </a:r>
            <a:br>
              <a:rPr lang="en-US" sz="2000" dirty="0" smtClean="0">
                <a:latin typeface="Calibri" pitchFamily="34" charset="0"/>
              </a:rPr>
            </a:br>
            <a:r>
              <a:rPr lang="en-US" sz="1200" b="0" dirty="0" smtClean="0">
                <a:latin typeface="Calibri" pitchFamily="34" charset="0"/>
              </a:rPr>
              <a:t>Source</a:t>
            </a:r>
            <a:r>
              <a:rPr lang="en-US" sz="1200" b="0" baseline="0" dirty="0" smtClean="0">
                <a:latin typeface="Calibri" pitchFamily="34" charset="0"/>
              </a:rPr>
              <a:t>: FiBL-IFOAM Survey 2015</a:t>
            </a:r>
            <a:endParaRPr lang="en-US" sz="1200" b="0" dirty="0">
              <a:latin typeface="Calibri" pitchFamily="34" charset="0"/>
            </a:endParaRPr>
          </a:p>
        </c:rich>
      </c:tx>
      <c:layout>
        <c:manualLayout>
          <c:xMode val="edge"/>
          <c:yMode val="edge"/>
          <c:x val="4.1871778366686332E-2"/>
          <c:y val="2.2469588141329967E-2"/>
        </c:manualLayout>
      </c:layout>
      <c:overlay val="0"/>
    </c:title>
    <c:autoTitleDeleted val="0"/>
    <c:plotArea>
      <c:layout>
        <c:manualLayout>
          <c:layoutTarget val="inner"/>
          <c:xMode val="edge"/>
          <c:yMode val="edge"/>
          <c:x val="0.33065825645497293"/>
          <c:y val="0.3177821803982146"/>
          <c:w val="0.36575043722848805"/>
          <c:h val="0.572636588063136"/>
        </c:manualLayout>
      </c:layout>
      <c:pieChart>
        <c:varyColors val="1"/>
        <c:ser>
          <c:idx val="0"/>
          <c:order val="0"/>
          <c:tx>
            <c:strRef>
              <c:f>Tabelle1!$B$1</c:f>
              <c:strCache>
                <c:ptCount val="1"/>
                <c:pt idx="0">
                  <c:v>Producers</c:v>
                </c:pt>
              </c:strCache>
            </c:strRef>
          </c:tx>
          <c:spPr>
            <a:ln>
              <a:solidFill>
                <a:schemeClr val="bg1"/>
              </a:solidFill>
            </a:ln>
          </c:spPr>
          <c:dPt>
            <c:idx val="0"/>
            <c:bubble3D val="0"/>
            <c:spPr>
              <a:solidFill>
                <a:srgbClr val="4F81BD"/>
              </a:solidFill>
              <a:ln>
                <a:solidFill>
                  <a:schemeClr val="bg1"/>
                </a:solidFill>
              </a:ln>
            </c:spPr>
          </c:dPt>
          <c:dPt>
            <c:idx val="1"/>
            <c:bubble3D val="0"/>
            <c:spPr>
              <a:solidFill>
                <a:srgbClr val="4F81BD">
                  <a:alpha val="80000"/>
                </a:srgbClr>
              </a:solidFill>
              <a:ln>
                <a:solidFill>
                  <a:schemeClr val="bg1"/>
                </a:solidFill>
              </a:ln>
            </c:spPr>
          </c:dPt>
          <c:dPt>
            <c:idx val="2"/>
            <c:bubble3D val="0"/>
            <c:spPr>
              <a:solidFill>
                <a:srgbClr val="4F81BD">
                  <a:alpha val="60000"/>
                </a:srgbClr>
              </a:solidFill>
              <a:ln>
                <a:solidFill>
                  <a:schemeClr val="bg1"/>
                </a:solidFill>
              </a:ln>
            </c:spPr>
          </c:dPt>
          <c:dPt>
            <c:idx val="3"/>
            <c:bubble3D val="0"/>
            <c:spPr>
              <a:solidFill>
                <a:srgbClr val="4F81BD">
                  <a:alpha val="40000"/>
                </a:srgbClr>
              </a:solidFill>
              <a:ln>
                <a:solidFill>
                  <a:schemeClr val="bg1"/>
                </a:solidFill>
              </a:ln>
            </c:spPr>
          </c:dPt>
          <c:dPt>
            <c:idx val="4"/>
            <c:bubble3D val="0"/>
            <c:spPr>
              <a:solidFill>
                <a:srgbClr val="4F81BD">
                  <a:alpha val="20000"/>
                </a:srgbClr>
              </a:solidFill>
              <a:ln>
                <a:solidFill>
                  <a:schemeClr val="bg1"/>
                </a:solidFill>
              </a:ln>
            </c:spPr>
          </c:dPt>
          <c:dPt>
            <c:idx val="5"/>
            <c:bubble3D val="0"/>
            <c:spPr>
              <a:solidFill>
                <a:schemeClr val="bg1">
                  <a:lumMod val="75000"/>
                  <a:alpha val="10000"/>
                </a:schemeClr>
              </a:solidFill>
              <a:ln>
                <a:solidFill>
                  <a:schemeClr val="bg1"/>
                </a:solidFill>
              </a:ln>
            </c:spPr>
          </c:dPt>
          <c:dLbls>
            <c:dLbl>
              <c:idx val="3"/>
              <c:layout>
                <c:manualLayout>
                  <c:x val="9.2825943316239713E-3"/>
                  <c:y val="5.8789764100285108E-2"/>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4"/>
              <c:layout>
                <c:manualLayout>
                  <c:x val="-8.1996249929345136E-2"/>
                  <c:y val="-3.0570677332148279E-2"/>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5"/>
              <c:layout>
                <c:manualLayout>
                  <c:x val="5.8789764100285156E-2"/>
                  <c:y val="-3.0570677332148279E-2"/>
                </c:manualLayout>
              </c:layout>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0"/>
            <c:showCatName val="1"/>
            <c:showSerName val="0"/>
            <c:showPercent val="1"/>
            <c:showBubbleSize val="0"/>
            <c:showLeaderLines val="1"/>
            <c:extLst>
              <c:ext xmlns:c15="http://schemas.microsoft.com/office/drawing/2012/chart" uri="{CE6537A1-D6FC-4f65-9D91-7224C49458BB}"/>
            </c:extLst>
          </c:dLbls>
          <c:cat>
            <c:strRef>
              <c:f>Tabelle1!$A$2:$A$7</c:f>
              <c:strCache>
                <c:ptCount val="6"/>
                <c:pt idx="0">
                  <c:v>Asia</c:v>
                </c:pt>
                <c:pt idx="1">
                  <c:v>Africa</c:v>
                </c:pt>
                <c:pt idx="2">
                  <c:v>Europe</c:v>
                </c:pt>
                <c:pt idx="3">
                  <c:v>Latin America</c:v>
                </c:pt>
                <c:pt idx="4">
                  <c:v>Oceania</c:v>
                </c:pt>
                <c:pt idx="5">
                  <c:v>North America</c:v>
                </c:pt>
              </c:strCache>
            </c:strRef>
          </c:cat>
          <c:val>
            <c:numRef>
              <c:f>Tabelle1!$B$2:$B$7</c:f>
              <c:numCache>
                <c:formatCode>#,##0</c:formatCode>
                <c:ptCount val="6"/>
                <c:pt idx="0">
                  <c:v>730744.24279326003</c:v>
                </c:pt>
                <c:pt idx="1">
                  <c:v>572498</c:v>
                </c:pt>
                <c:pt idx="2">
                  <c:v>334870</c:v>
                </c:pt>
                <c:pt idx="3">
                  <c:v>319459</c:v>
                </c:pt>
                <c:pt idx="4">
                  <c:v>22997</c:v>
                </c:pt>
                <c:pt idx="5">
                  <c:v>16393</c:v>
                </c:pt>
              </c:numCache>
            </c:numRef>
          </c:val>
        </c:ser>
        <c:dLbls>
          <c:dLblPos val="bestFit"/>
          <c:showLegendKey val="0"/>
          <c:showVal val="1"/>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de-DE"/>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GB" sz="2000" dirty="0" smtClean="0">
                <a:latin typeface="Calibri" pitchFamily="34" charset="0"/>
              </a:rPr>
              <a:t>Development of the number of organic producers</a:t>
            </a:r>
            <a:r>
              <a:rPr lang="en-GB" sz="2000" baseline="0" dirty="0" smtClean="0">
                <a:latin typeface="Calibri" pitchFamily="34" charset="0"/>
              </a:rPr>
              <a:t> 1999-2013</a:t>
            </a:r>
            <a:br>
              <a:rPr lang="en-GB" sz="2000" baseline="0" dirty="0" smtClean="0">
                <a:latin typeface="Calibri" pitchFamily="34" charset="0"/>
              </a:rPr>
            </a:br>
            <a:r>
              <a:rPr lang="en-GB" sz="1200" b="0" baseline="0" dirty="0" smtClean="0">
                <a:latin typeface="Calibri" pitchFamily="34" charset="0"/>
              </a:rPr>
              <a:t>Source: FiBL-IFOAM-SOEL-Surveys 1999-2015</a:t>
            </a:r>
            <a:endParaRPr lang="en-GB" sz="1200" b="0" dirty="0">
              <a:latin typeface="Calibri" pitchFamily="34" charset="0"/>
            </a:endParaRPr>
          </a:p>
        </c:rich>
      </c:tx>
      <c:layout>
        <c:manualLayout>
          <c:xMode val="edge"/>
          <c:yMode val="edge"/>
          <c:x val="2.7837444687051578E-2"/>
          <c:y val="2.1357054603360551E-4"/>
        </c:manualLayout>
      </c:layout>
      <c:overlay val="0"/>
    </c:title>
    <c:autoTitleDeleted val="0"/>
    <c:plotArea>
      <c:layout>
        <c:manualLayout>
          <c:layoutTarget val="inner"/>
          <c:xMode val="edge"/>
          <c:yMode val="edge"/>
          <c:x val="0.11947947037014056"/>
          <c:y val="0.16615767439981416"/>
          <c:w val="0.85828427843419586"/>
          <c:h val="0.73931305612507703"/>
        </c:manualLayout>
      </c:layout>
      <c:lineChart>
        <c:grouping val="standard"/>
        <c:varyColors val="0"/>
        <c:ser>
          <c:idx val="0"/>
          <c:order val="0"/>
          <c:tx>
            <c:strRef>
              <c:f>Tabelle1!$B$1</c:f>
              <c:strCache>
                <c:ptCount val="1"/>
                <c:pt idx="0">
                  <c:v>Producers</c:v>
                </c:pt>
              </c:strCache>
            </c:strRef>
          </c:tx>
          <c:spPr>
            <a:ln w="63500">
              <a:solidFill>
                <a:srgbClr val="4F81BD"/>
              </a:solidFill>
            </a:ln>
          </c:spPr>
          <c:marker>
            <c:symbol val="none"/>
          </c:marker>
          <c:dLbls>
            <c:numFmt formatCode="#,##0.0" sourceLinked="0"/>
            <c:spPr>
              <a:noFill/>
              <a:ln>
                <a:noFill/>
              </a:ln>
              <a:effectLst/>
            </c:spPr>
            <c:txPr>
              <a:bodyPr/>
              <a:lstStyle/>
              <a:p>
                <a:pPr>
                  <a:defRPr>
                    <a:latin typeface="Calibri" pitchFamily="34" charset="0"/>
                  </a:defRPr>
                </a:pPr>
                <a:endParaRPr lang="de-DE"/>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Tabelle1!$A$2:$A$16</c:f>
              <c:numCache>
                <c:formatCode>General</c:formatCode>
                <c:ptCount val="15"/>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numCache>
            </c:numRef>
          </c:cat>
          <c:val>
            <c:numRef>
              <c:f>Tabelle1!$B$2:$B$16</c:f>
              <c:numCache>
                <c:formatCode>#,##0</c:formatCode>
                <c:ptCount val="15"/>
                <c:pt idx="0">
                  <c:v>204221</c:v>
                </c:pt>
                <c:pt idx="1">
                  <c:v>252397</c:v>
                </c:pt>
                <c:pt idx="2">
                  <c:v>381219</c:v>
                </c:pt>
                <c:pt idx="3">
                  <c:v>437807</c:v>
                </c:pt>
                <c:pt idx="4">
                  <c:v>390261</c:v>
                </c:pt>
                <c:pt idx="5">
                  <c:v>503219</c:v>
                </c:pt>
                <c:pt idx="6">
                  <c:v>690652</c:v>
                </c:pt>
                <c:pt idx="7">
                  <c:v>919570</c:v>
                </c:pt>
                <c:pt idx="8">
                  <c:v>1238354</c:v>
                </c:pt>
                <c:pt idx="9">
                  <c:v>1393693.1220820001</c:v>
                </c:pt>
                <c:pt idx="10">
                  <c:v>1817010.05</c:v>
                </c:pt>
                <c:pt idx="11">
                  <c:v>1576311.9</c:v>
                </c:pt>
                <c:pt idx="12">
                  <c:v>1805250.6758236098</c:v>
                </c:pt>
                <c:pt idx="13">
                  <c:v>1945756.8048125992</c:v>
                </c:pt>
                <c:pt idx="14">
                  <c:v>1996961.2427932601</c:v>
                </c:pt>
              </c:numCache>
            </c:numRef>
          </c:val>
          <c:smooth val="0"/>
        </c:ser>
        <c:dLbls>
          <c:showLegendKey val="0"/>
          <c:showVal val="0"/>
          <c:showCatName val="0"/>
          <c:showSerName val="0"/>
          <c:showPercent val="0"/>
          <c:showBubbleSize val="0"/>
        </c:dLbls>
        <c:marker val="1"/>
        <c:smooth val="0"/>
        <c:axId val="295972864"/>
        <c:axId val="53180608"/>
      </c:lineChart>
      <c:catAx>
        <c:axId val="295972864"/>
        <c:scaling>
          <c:orientation val="minMax"/>
        </c:scaling>
        <c:delete val="0"/>
        <c:axPos val="b"/>
        <c:numFmt formatCode="General"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53180608"/>
        <c:crosses val="autoZero"/>
        <c:auto val="1"/>
        <c:lblAlgn val="ctr"/>
        <c:lblOffset val="100"/>
        <c:noMultiLvlLbl val="0"/>
      </c:catAx>
      <c:valAx>
        <c:axId val="53180608"/>
        <c:scaling>
          <c:orientation val="minMax"/>
        </c:scaling>
        <c:delete val="0"/>
        <c:axPos val="l"/>
        <c:majorGridlines>
          <c:spPr>
            <a:ln>
              <a:solidFill>
                <a:srgbClr val="4F81BD"/>
              </a:solidFill>
            </a:ln>
          </c:spPr>
        </c:majorGridlines>
        <c:title>
          <c:tx>
            <c:rich>
              <a:bodyPr rot="-5400000" vert="horz"/>
              <a:lstStyle/>
              <a:p>
                <a:pPr>
                  <a:defRPr/>
                </a:pPr>
                <a:r>
                  <a:rPr lang="de-CH" b="0" dirty="0" smtClean="0">
                    <a:latin typeface="Calibri" pitchFamily="34" charset="0"/>
                  </a:rPr>
                  <a:t>Producers</a:t>
                </a:r>
                <a:endParaRPr lang="en-GB" b="0" dirty="0">
                  <a:latin typeface="Calibri" pitchFamily="34" charset="0"/>
                </a:endParaRPr>
              </a:p>
            </c:rich>
          </c:tx>
          <c:overlay val="0"/>
        </c:title>
        <c:numFmt formatCode="#,##0.0"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295972864"/>
        <c:crosses val="autoZero"/>
        <c:crossBetween val="between"/>
        <c:dispUnits>
          <c:builtInUnit val="millions"/>
        </c:dispUnits>
      </c:valAx>
    </c:plotArea>
    <c:plotVisOnly val="1"/>
    <c:dispBlanksAs val="gap"/>
    <c:showDLblsOverMax val="0"/>
  </c:chart>
  <c:txPr>
    <a:bodyPr/>
    <a:lstStyle/>
    <a:p>
      <a:pPr>
        <a:defRPr sz="1800"/>
      </a:pPr>
      <a:endParaRPr lang="de-DE"/>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marL="0" marR="0" indent="0" algn="l" defTabSz="914400" rtl="0" eaLnBrk="1" fontAlgn="auto" latinLnBrk="0" hangingPunct="1">
              <a:lnSpc>
                <a:spcPct val="100000"/>
              </a:lnSpc>
              <a:spcBef>
                <a:spcPts val="0"/>
              </a:spcBef>
              <a:spcAft>
                <a:spcPts val="0"/>
              </a:spcAft>
              <a:buClrTx/>
              <a:buSzTx/>
              <a:buFontTx/>
              <a:buNone/>
              <a:tabLst/>
              <a:defRPr sz="2000" b="1" i="0" u="none" strike="noStrike" kern="1200" baseline="0">
                <a:solidFill>
                  <a:srgbClr val="000000"/>
                </a:solidFill>
                <a:latin typeface="Calibri" pitchFamily="34" charset="0"/>
                <a:ea typeface="+mn-ea"/>
                <a:cs typeface="+mn-cs"/>
              </a:defRPr>
            </a:pPr>
            <a:r>
              <a:rPr lang="de-CH" sz="2000" b="1" i="0" u="none" strike="noStrike" baseline="0" dirty="0" smtClean="0">
                <a:effectLst/>
              </a:rPr>
              <a:t>Global market: Distribution of retail sales value by single markets  2013</a:t>
            </a:r>
            <a:r>
              <a:rPr lang="en-US" sz="2000" dirty="0" smtClean="0">
                <a:latin typeface="Calibri" pitchFamily="34" charset="0"/>
              </a:rPr>
              <a:t/>
            </a:r>
            <a:br>
              <a:rPr lang="en-US" sz="2000" dirty="0" smtClean="0">
                <a:latin typeface="Calibri" pitchFamily="34" charset="0"/>
              </a:rPr>
            </a:br>
            <a:r>
              <a:rPr lang="en-US" sz="1200" b="0" dirty="0" smtClean="0">
                <a:latin typeface="Calibri" pitchFamily="34" charset="0"/>
              </a:rPr>
              <a:t>Source</a:t>
            </a:r>
            <a:r>
              <a:rPr lang="en-US" sz="1200" b="0" baseline="0" dirty="0" smtClean="0">
                <a:latin typeface="Calibri" pitchFamily="34" charset="0"/>
              </a:rPr>
              <a:t>: FiBL-AMI-OrganicDataNetwork survey 2015, </a:t>
            </a:r>
            <a:r>
              <a:rPr lang="en-GB" sz="1200" b="0" i="0" baseline="0" dirty="0" smtClean="0">
                <a:effectLst/>
              </a:rPr>
              <a:t>based on retail sales with organic food </a:t>
            </a:r>
            <a:endParaRPr lang="de-CH" sz="1200" dirty="0" smtClean="0">
              <a:effectLst/>
            </a:endParaRPr>
          </a:p>
        </c:rich>
      </c:tx>
      <c:layout>
        <c:manualLayout>
          <c:xMode val="edge"/>
          <c:yMode val="edge"/>
          <c:x val="2.7226182897924445E-2"/>
          <c:y val="3.1012046208995378E-2"/>
        </c:manualLayout>
      </c:layout>
      <c:overlay val="0"/>
    </c:title>
    <c:autoTitleDeleted val="0"/>
    <c:plotArea>
      <c:layout>
        <c:manualLayout>
          <c:layoutTarget val="inner"/>
          <c:xMode val="edge"/>
          <c:yMode val="edge"/>
          <c:x val="0.28457032108266511"/>
          <c:y val="0.31491581746916592"/>
          <c:w val="0.38214909208981029"/>
          <c:h val="0.60825227410044125"/>
        </c:manualLayout>
      </c:layout>
      <c:pieChart>
        <c:varyColors val="1"/>
        <c:ser>
          <c:idx val="0"/>
          <c:order val="0"/>
          <c:tx>
            <c:strRef>
              <c:f>Tabelle1!$B$1</c:f>
              <c:strCache>
                <c:ptCount val="1"/>
                <c:pt idx="0">
                  <c:v>Retail sales in million euros</c:v>
                </c:pt>
              </c:strCache>
            </c:strRef>
          </c:tx>
          <c:spPr>
            <a:ln>
              <a:solidFill>
                <a:schemeClr val="bg1"/>
              </a:solidFill>
            </a:ln>
          </c:spPr>
          <c:dPt>
            <c:idx val="0"/>
            <c:bubble3D val="0"/>
            <c:spPr>
              <a:solidFill>
                <a:srgbClr val="4F81BD"/>
              </a:solidFill>
              <a:ln>
                <a:solidFill>
                  <a:schemeClr val="bg1"/>
                </a:solidFill>
              </a:ln>
            </c:spPr>
          </c:dPt>
          <c:dPt>
            <c:idx val="1"/>
            <c:bubble3D val="0"/>
            <c:spPr>
              <a:solidFill>
                <a:srgbClr val="4F81BD">
                  <a:alpha val="85000"/>
                </a:srgbClr>
              </a:solidFill>
              <a:ln>
                <a:solidFill>
                  <a:schemeClr val="bg1"/>
                </a:solidFill>
              </a:ln>
            </c:spPr>
          </c:dPt>
          <c:dPt>
            <c:idx val="2"/>
            <c:bubble3D val="0"/>
            <c:spPr>
              <a:solidFill>
                <a:srgbClr val="4F81BD">
                  <a:alpha val="70000"/>
                </a:srgbClr>
              </a:solidFill>
              <a:ln>
                <a:solidFill>
                  <a:schemeClr val="bg1"/>
                </a:solidFill>
              </a:ln>
            </c:spPr>
          </c:dPt>
          <c:dPt>
            <c:idx val="3"/>
            <c:bubble3D val="0"/>
            <c:spPr>
              <a:solidFill>
                <a:srgbClr val="4F81BD">
                  <a:alpha val="55000"/>
                </a:srgbClr>
              </a:solidFill>
              <a:ln>
                <a:solidFill>
                  <a:schemeClr val="bg1"/>
                </a:solidFill>
              </a:ln>
            </c:spPr>
          </c:dPt>
          <c:dPt>
            <c:idx val="4"/>
            <c:bubble3D val="0"/>
            <c:spPr>
              <a:solidFill>
                <a:srgbClr val="4F81BD">
                  <a:alpha val="40000"/>
                </a:srgbClr>
              </a:solidFill>
              <a:ln>
                <a:solidFill>
                  <a:schemeClr val="bg1"/>
                </a:solidFill>
              </a:ln>
            </c:spPr>
          </c:dPt>
          <c:dPt>
            <c:idx val="5"/>
            <c:bubble3D val="0"/>
            <c:spPr>
              <a:solidFill>
                <a:srgbClr val="4F81BD">
                  <a:alpha val="25000"/>
                </a:srgbClr>
              </a:solidFill>
              <a:ln>
                <a:solidFill>
                  <a:schemeClr val="bg1"/>
                </a:solidFill>
              </a:ln>
            </c:spPr>
          </c:dPt>
          <c:dPt>
            <c:idx val="6"/>
            <c:bubble3D val="0"/>
            <c:spPr>
              <a:solidFill>
                <a:srgbClr val="4F81BD">
                  <a:alpha val="10000"/>
                </a:srgbClr>
              </a:solidFill>
              <a:ln>
                <a:solidFill>
                  <a:schemeClr val="bg1"/>
                </a:solidFill>
              </a:ln>
            </c:spPr>
          </c:dPt>
          <c:dPt>
            <c:idx val="7"/>
            <c:bubble3D val="0"/>
            <c:spPr>
              <a:solidFill>
                <a:schemeClr val="bg1">
                  <a:lumMod val="85000"/>
                </a:schemeClr>
              </a:solidFill>
              <a:ln>
                <a:solidFill>
                  <a:schemeClr val="bg1"/>
                </a:solidFill>
              </a:ln>
            </c:spPr>
          </c:dPt>
          <c:dLbls>
            <c:dLbl>
              <c:idx val="2"/>
              <c:layout>
                <c:manualLayout>
                  <c:x val="-5.5668749897949754E-3"/>
                  <c:y val="5.316350778684914E-2"/>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3"/>
              <c:layout>
                <c:manualLayout>
                  <c:x val="-5.1029097913960359E-17"/>
                  <c:y val="4.2087776997922301E-2"/>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4"/>
              <c:layout>
                <c:manualLayout>
                  <c:x val="-1.391718747448795E-3"/>
                  <c:y val="-6.6454384733561928E-3"/>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5"/>
              <c:layout>
                <c:manualLayout>
                  <c:x val="3.4792968686218548E-2"/>
                  <c:y val="0"/>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6"/>
              <c:layout>
                <c:manualLayout>
                  <c:x val="4.3143281170911062E-2"/>
                  <c:y val="0"/>
                </c:manualLayout>
              </c:layout>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0"/>
            <c:showCatName val="1"/>
            <c:showSerName val="0"/>
            <c:showPercent val="1"/>
            <c:showBubbleSize val="0"/>
            <c:showLeaderLines val="1"/>
            <c:extLst>
              <c:ext xmlns:c15="http://schemas.microsoft.com/office/drawing/2012/chart" uri="{CE6537A1-D6FC-4f65-9D91-7224C49458BB}"/>
            </c:extLst>
          </c:dLbls>
          <c:cat>
            <c:strRef>
              <c:f>Tabelle1!$A$2:$A$8</c:f>
              <c:strCache>
                <c:ptCount val="7"/>
                <c:pt idx="0">
                  <c:v>USA</c:v>
                </c:pt>
                <c:pt idx="1">
                  <c:v>EU</c:v>
                </c:pt>
                <c:pt idx="2">
                  <c:v>China</c:v>
                </c:pt>
                <c:pt idx="3">
                  <c:v>Canada</c:v>
                </c:pt>
                <c:pt idx="4">
                  <c:v>Switzerland</c:v>
                </c:pt>
                <c:pt idx="5">
                  <c:v>Japan</c:v>
                </c:pt>
                <c:pt idx="6">
                  <c:v>Other</c:v>
                </c:pt>
              </c:strCache>
            </c:strRef>
          </c:cat>
          <c:val>
            <c:numRef>
              <c:f>Tabelle1!$B$2:$B$8</c:f>
              <c:numCache>
                <c:formatCode>General</c:formatCode>
                <c:ptCount val="7"/>
                <c:pt idx="0" formatCode="#,##0">
                  <c:v>24346.811229999999</c:v>
                </c:pt>
                <c:pt idx="1">
                  <c:v>22208.958341999998</c:v>
                </c:pt>
                <c:pt idx="2" formatCode="#,##0">
                  <c:v>2430</c:v>
                </c:pt>
                <c:pt idx="3" formatCode="#,##0">
                  <c:v>2375.0365390000002</c:v>
                </c:pt>
                <c:pt idx="4" formatCode="#,##0">
                  <c:v>1667.614329</c:v>
                </c:pt>
                <c:pt idx="5" formatCode="#,##0">
                  <c:v>999.7</c:v>
                </c:pt>
                <c:pt idx="6" formatCode="#,##0">
                  <c:v>2328.1804596760121</c:v>
                </c:pt>
              </c:numCache>
            </c:numRef>
          </c:val>
        </c:ser>
        <c:dLbls>
          <c:dLblPos val="bestFit"/>
          <c:showLegendKey val="0"/>
          <c:showVal val="1"/>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de-DE"/>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marL="0" marR="0" indent="0" algn="l" defTabSz="914400" rtl="0" eaLnBrk="1" fontAlgn="auto" latinLnBrk="0" hangingPunct="1">
              <a:lnSpc>
                <a:spcPct val="100000"/>
              </a:lnSpc>
              <a:spcBef>
                <a:spcPts val="0"/>
              </a:spcBef>
              <a:spcAft>
                <a:spcPts val="0"/>
              </a:spcAft>
              <a:buClrTx/>
              <a:buSzTx/>
              <a:buFontTx/>
              <a:buNone/>
              <a:tabLst/>
              <a:defRPr sz="2000" b="1" i="0" u="none" strike="noStrike" kern="1200" baseline="0">
                <a:solidFill>
                  <a:srgbClr val="000000"/>
                </a:solidFill>
                <a:latin typeface="Calibri" pitchFamily="34" charset="0"/>
                <a:ea typeface="+mn-ea"/>
                <a:cs typeface="+mn-cs"/>
              </a:defRPr>
            </a:pPr>
            <a:r>
              <a:rPr lang="de-CH" sz="2000" b="1" i="0" u="none" strike="noStrike" baseline="0" dirty="0" smtClean="0">
                <a:effectLst/>
              </a:rPr>
              <a:t>Global market: Distribution of retail sales value by country 2013</a:t>
            </a:r>
            <a:r>
              <a:rPr lang="en-US" sz="2000" dirty="0" smtClean="0">
                <a:latin typeface="Calibri" pitchFamily="34" charset="0"/>
              </a:rPr>
              <a:t/>
            </a:r>
            <a:br>
              <a:rPr lang="en-US" sz="2000" dirty="0" smtClean="0">
                <a:latin typeface="Calibri" pitchFamily="34" charset="0"/>
              </a:rPr>
            </a:br>
            <a:r>
              <a:rPr lang="en-US" sz="1200" b="0" dirty="0" smtClean="0">
                <a:latin typeface="Calibri" pitchFamily="34" charset="0"/>
              </a:rPr>
              <a:t>Source</a:t>
            </a:r>
            <a:r>
              <a:rPr lang="en-US" sz="1200" b="0" baseline="0" dirty="0" smtClean="0">
                <a:latin typeface="Calibri" pitchFamily="34" charset="0"/>
              </a:rPr>
              <a:t>: FiBL-AMI-OrganicDataNetwork survey 2015, </a:t>
            </a:r>
            <a:r>
              <a:rPr lang="en-GB" sz="1200" b="0" i="0" baseline="0" dirty="0" smtClean="0">
                <a:effectLst/>
              </a:rPr>
              <a:t>based on retail sales with organic food </a:t>
            </a:r>
            <a:endParaRPr lang="de-CH" sz="1200" dirty="0" smtClean="0">
              <a:effectLst/>
            </a:endParaRPr>
          </a:p>
        </c:rich>
      </c:tx>
      <c:layout>
        <c:manualLayout>
          <c:xMode val="edge"/>
          <c:yMode val="edge"/>
          <c:x val="2.595621214483913E-2"/>
          <c:y val="4.430292315570768E-3"/>
        </c:manualLayout>
      </c:layout>
      <c:overlay val="0"/>
    </c:title>
    <c:autoTitleDeleted val="0"/>
    <c:plotArea>
      <c:layout>
        <c:manualLayout>
          <c:layoutTarget val="inner"/>
          <c:xMode val="edge"/>
          <c:yMode val="edge"/>
          <c:x val="0.26970457317684571"/>
          <c:y val="0.21326485333988227"/>
          <c:w val="0.42858121287083417"/>
          <c:h val="0.68215652676245397"/>
        </c:manualLayout>
      </c:layout>
      <c:pieChart>
        <c:varyColors val="1"/>
        <c:ser>
          <c:idx val="0"/>
          <c:order val="0"/>
          <c:tx>
            <c:strRef>
              <c:f>Tabelle1!$B$1</c:f>
              <c:strCache>
                <c:ptCount val="1"/>
                <c:pt idx="0">
                  <c:v>Retail sales in million euros</c:v>
                </c:pt>
              </c:strCache>
            </c:strRef>
          </c:tx>
          <c:spPr>
            <a:ln>
              <a:solidFill>
                <a:schemeClr val="bg1"/>
              </a:solidFill>
            </a:ln>
          </c:spPr>
          <c:dPt>
            <c:idx val="0"/>
            <c:bubble3D val="0"/>
            <c:spPr>
              <a:solidFill>
                <a:srgbClr val="4F81BD"/>
              </a:solidFill>
              <a:ln>
                <a:solidFill>
                  <a:schemeClr val="bg1"/>
                </a:solidFill>
              </a:ln>
            </c:spPr>
          </c:dPt>
          <c:dPt>
            <c:idx val="1"/>
            <c:bubble3D val="0"/>
            <c:spPr>
              <a:solidFill>
                <a:srgbClr val="4F81BD">
                  <a:alpha val="90000"/>
                </a:srgbClr>
              </a:solidFill>
              <a:ln>
                <a:solidFill>
                  <a:schemeClr val="bg1"/>
                </a:solidFill>
              </a:ln>
            </c:spPr>
          </c:dPt>
          <c:dPt>
            <c:idx val="2"/>
            <c:bubble3D val="0"/>
            <c:spPr>
              <a:solidFill>
                <a:srgbClr val="4F81BD">
                  <a:alpha val="80000"/>
                </a:srgbClr>
              </a:solidFill>
              <a:ln>
                <a:solidFill>
                  <a:schemeClr val="bg1"/>
                </a:solidFill>
              </a:ln>
            </c:spPr>
          </c:dPt>
          <c:dPt>
            <c:idx val="3"/>
            <c:bubble3D val="0"/>
            <c:spPr>
              <a:solidFill>
                <a:srgbClr val="4F81BD">
                  <a:alpha val="70000"/>
                </a:srgbClr>
              </a:solidFill>
              <a:ln>
                <a:solidFill>
                  <a:schemeClr val="bg1"/>
                </a:solidFill>
              </a:ln>
            </c:spPr>
          </c:dPt>
          <c:dPt>
            <c:idx val="4"/>
            <c:bubble3D val="0"/>
            <c:spPr>
              <a:solidFill>
                <a:srgbClr val="4F81BD">
                  <a:alpha val="60000"/>
                </a:srgbClr>
              </a:solidFill>
              <a:ln>
                <a:solidFill>
                  <a:schemeClr val="bg1"/>
                </a:solidFill>
              </a:ln>
            </c:spPr>
          </c:dPt>
          <c:dPt>
            <c:idx val="5"/>
            <c:bubble3D val="0"/>
            <c:spPr>
              <a:solidFill>
                <a:srgbClr val="4F81BD">
                  <a:alpha val="50000"/>
                </a:srgbClr>
              </a:solidFill>
              <a:ln>
                <a:solidFill>
                  <a:schemeClr val="bg1"/>
                </a:solidFill>
              </a:ln>
            </c:spPr>
          </c:dPt>
          <c:dPt>
            <c:idx val="6"/>
            <c:bubble3D val="0"/>
            <c:spPr>
              <a:solidFill>
                <a:srgbClr val="4F81BD">
                  <a:alpha val="40000"/>
                </a:srgbClr>
              </a:solidFill>
              <a:ln>
                <a:solidFill>
                  <a:schemeClr val="bg1"/>
                </a:solidFill>
              </a:ln>
            </c:spPr>
          </c:dPt>
          <c:dPt>
            <c:idx val="7"/>
            <c:bubble3D val="0"/>
            <c:spPr>
              <a:solidFill>
                <a:srgbClr val="4F81BD">
                  <a:alpha val="20000"/>
                </a:srgbClr>
              </a:solidFill>
              <a:ln>
                <a:solidFill>
                  <a:schemeClr val="bg1"/>
                </a:solidFill>
              </a:ln>
            </c:spPr>
          </c:dPt>
          <c:dLbls>
            <c:dLbl>
              <c:idx val="1"/>
              <c:layout>
                <c:manualLayout>
                  <c:x val="-5.5668749897949243E-3"/>
                  <c:y val="0"/>
                </c:manualLayout>
              </c:layout>
              <c:dLblPos val="bestFit"/>
              <c:showLegendKey val="0"/>
              <c:showVal val="0"/>
              <c:showCatName val="0"/>
              <c:showSerName val="0"/>
              <c:showPercent val="1"/>
              <c:showBubbleSize val="0"/>
              <c:extLst>
                <c:ext xmlns:c15="http://schemas.microsoft.com/office/drawing/2012/chart" uri="{CE6537A1-D6FC-4f65-9D91-7224C49458BB}"/>
              </c:extLst>
            </c:dLbl>
            <c:dLbl>
              <c:idx val="7"/>
              <c:layout>
                <c:manualLayout>
                  <c:x val="1.8092343716833673E-2"/>
                  <c:y val="-1.7721169262283114E-2"/>
                </c:manualLayout>
              </c:layout>
              <c:dLblPos val="bestFit"/>
              <c:showLegendKey val="0"/>
              <c:showVal val="0"/>
              <c:showCatName val="0"/>
              <c:showSerName val="0"/>
              <c:showPercent val="1"/>
              <c:showBubbleSize val="0"/>
              <c:extLst>
                <c:ext xmlns:c15="http://schemas.microsoft.com/office/drawing/2012/chart" uri="{CE6537A1-D6FC-4f65-9D91-7224C49458BB}"/>
              </c:extLst>
            </c:dLbl>
            <c:spPr>
              <a:noFill/>
              <a:ln>
                <a:noFill/>
              </a:ln>
              <a:effectLst/>
            </c:spPr>
            <c:txPr>
              <a:bodyPr/>
              <a:lstStyle/>
              <a:p>
                <a:pPr>
                  <a:defRPr>
                    <a:latin typeface="Calibri" pitchFamily="34" charset="0"/>
                  </a:defRPr>
                </a:pPr>
                <a:endParaRPr lang="de-DE"/>
              </a:p>
            </c:txPr>
            <c:dLblPos val="outEnd"/>
            <c:showLegendKey val="0"/>
            <c:showVal val="0"/>
            <c:showCatName val="0"/>
            <c:showSerName val="0"/>
            <c:showPercent val="1"/>
            <c:showBubbleSize val="0"/>
            <c:showLeaderLines val="0"/>
            <c:extLst>
              <c:ext xmlns:c15="http://schemas.microsoft.com/office/drawing/2012/chart" uri="{CE6537A1-D6FC-4f65-9D91-7224C49458BB}"/>
            </c:extLst>
          </c:dLbls>
          <c:cat>
            <c:strRef>
              <c:f>Tabelle1!$A$2:$A$10</c:f>
              <c:strCache>
                <c:ptCount val="9"/>
                <c:pt idx="0">
                  <c:v>USA</c:v>
                </c:pt>
                <c:pt idx="1">
                  <c:v>Germany</c:v>
                </c:pt>
                <c:pt idx="2">
                  <c:v>France</c:v>
                </c:pt>
                <c:pt idx="3">
                  <c:v>China</c:v>
                </c:pt>
                <c:pt idx="4">
                  <c:v>Canada</c:v>
                </c:pt>
                <c:pt idx="5">
                  <c:v>UK</c:v>
                </c:pt>
                <c:pt idx="6">
                  <c:v>Italy</c:v>
                </c:pt>
                <c:pt idx="7">
                  <c:v>Switzerland</c:v>
                </c:pt>
                <c:pt idx="8">
                  <c:v>Other</c:v>
                </c:pt>
              </c:strCache>
            </c:strRef>
          </c:cat>
          <c:val>
            <c:numRef>
              <c:f>Tabelle1!$B$2:$B$10</c:f>
              <c:numCache>
                <c:formatCode>#,##0</c:formatCode>
                <c:ptCount val="9"/>
                <c:pt idx="0">
                  <c:v>24346.811229999999</c:v>
                </c:pt>
                <c:pt idx="1">
                  <c:v>7550</c:v>
                </c:pt>
                <c:pt idx="2">
                  <c:v>4380</c:v>
                </c:pt>
                <c:pt idx="3">
                  <c:v>2430</c:v>
                </c:pt>
                <c:pt idx="4">
                  <c:v>2375.0365390000002</c:v>
                </c:pt>
                <c:pt idx="5">
                  <c:v>2065.1</c:v>
                </c:pt>
                <c:pt idx="6">
                  <c:v>2002</c:v>
                </c:pt>
                <c:pt idx="7">
                  <c:v>1667.614329</c:v>
                </c:pt>
                <c:pt idx="8">
                  <c:v>9539.7388016760015</c:v>
                </c:pt>
              </c:numCache>
            </c:numRef>
          </c:val>
        </c:ser>
        <c:dLbls>
          <c:showLegendKey val="0"/>
          <c:showVal val="1"/>
          <c:showCatName val="0"/>
          <c:showSerName val="0"/>
          <c:showPercent val="0"/>
          <c:showBubbleSize val="0"/>
          <c:showLeaderLines val="0"/>
        </c:dLbls>
        <c:firstSliceAng val="0"/>
      </c:pieChart>
    </c:plotArea>
    <c:legend>
      <c:legendPos val="r"/>
      <c:layout>
        <c:manualLayout>
          <c:xMode val="edge"/>
          <c:yMode val="edge"/>
          <c:x val="0.80088307294129457"/>
          <c:y val="0.27656727695396821"/>
          <c:w val="0.15458192714034563"/>
          <c:h val="0.55333635895553945"/>
        </c:manualLayout>
      </c:layout>
      <c:overlay val="0"/>
      <c:txPr>
        <a:bodyPr/>
        <a:lstStyle/>
        <a:p>
          <a:pPr>
            <a:defRPr>
              <a:latin typeface="Calibri" panose="020F0502020204030204" pitchFamily="34" charset="0"/>
            </a:defRPr>
          </a:pPr>
          <a:endParaRPr lang="de-DE"/>
        </a:p>
      </c:txPr>
    </c:legend>
    <c:plotVisOnly val="1"/>
    <c:dispBlanksAs val="gap"/>
    <c:showDLblsOverMax val="0"/>
  </c:chart>
  <c:txPr>
    <a:bodyPr/>
    <a:lstStyle/>
    <a:p>
      <a:pPr>
        <a:defRPr sz="1800"/>
      </a:pPr>
      <a:endParaRPr lang="de-DE"/>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GB" sz="2000" dirty="0" smtClean="0">
                <a:latin typeface="Calibri" pitchFamily="34" charset="0"/>
              </a:rPr>
              <a:t>The ten countries</a:t>
            </a:r>
            <a:r>
              <a:rPr lang="en-GB" sz="2000" baseline="0" dirty="0" smtClean="0">
                <a:latin typeface="Calibri" pitchFamily="34" charset="0"/>
              </a:rPr>
              <a:t> with the largest markets for organic food  2013</a:t>
            </a:r>
          </a:p>
          <a:p>
            <a:pPr algn="l">
              <a:defRPr/>
            </a:pPr>
            <a:r>
              <a:rPr lang="en-GB" sz="1200" b="0" baseline="0" dirty="0" smtClean="0">
                <a:latin typeface="Calibri" pitchFamily="34" charset="0"/>
              </a:rPr>
              <a:t>Source: FiBL-AMI-OrganicDataNetwork survey 2015</a:t>
            </a:r>
            <a:endParaRPr lang="en-GB" dirty="0">
              <a:latin typeface="Calibri" pitchFamily="34" charset="0"/>
            </a:endParaRPr>
          </a:p>
        </c:rich>
      </c:tx>
      <c:layout>
        <c:manualLayout>
          <c:xMode val="edge"/>
          <c:yMode val="edge"/>
          <c:x val="2.5562445319335068E-2"/>
          <c:y val="5.3830880782805837E-3"/>
        </c:manualLayout>
      </c:layout>
      <c:overlay val="0"/>
    </c:title>
    <c:autoTitleDeleted val="0"/>
    <c:plotArea>
      <c:layout/>
      <c:barChart>
        <c:barDir val="bar"/>
        <c:grouping val="clustered"/>
        <c:varyColors val="0"/>
        <c:ser>
          <c:idx val="0"/>
          <c:order val="0"/>
          <c:tx>
            <c:strRef>
              <c:f>Tabelle1!$B$1</c:f>
              <c:strCache>
                <c:ptCount val="1"/>
                <c:pt idx="0">
                  <c:v>Turnover in million Euros</c:v>
                </c:pt>
              </c:strCache>
            </c:strRef>
          </c:tx>
          <c:spPr>
            <a:solidFill>
              <a:srgbClr val="4F81BD"/>
            </a:solidFill>
          </c:spPr>
          <c:invertIfNegative val="0"/>
          <c:dLbls>
            <c:numFmt formatCode="#,##0" sourceLinked="0"/>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Tabelle1!$A$2:$A$11</c:f>
              <c:strCache>
                <c:ptCount val="10"/>
                <c:pt idx="0">
                  <c:v>Sweden</c:v>
                </c:pt>
                <c:pt idx="1">
                  <c:v>Austria</c:v>
                </c:pt>
                <c:pt idx="2">
                  <c:v>Switzerland</c:v>
                </c:pt>
                <c:pt idx="3">
                  <c:v>Italy</c:v>
                </c:pt>
                <c:pt idx="4">
                  <c:v>United Kingdom</c:v>
                </c:pt>
                <c:pt idx="5">
                  <c:v>Canada</c:v>
                </c:pt>
                <c:pt idx="6">
                  <c:v>China</c:v>
                </c:pt>
                <c:pt idx="7">
                  <c:v>France</c:v>
                </c:pt>
                <c:pt idx="8">
                  <c:v>Germany</c:v>
                </c:pt>
                <c:pt idx="9">
                  <c:v>United States of America</c:v>
                </c:pt>
              </c:strCache>
            </c:strRef>
          </c:cat>
          <c:val>
            <c:numRef>
              <c:f>Tabelle1!$B$2:$B$11</c:f>
              <c:numCache>
                <c:formatCode>#,##0</c:formatCode>
                <c:ptCount val="10"/>
                <c:pt idx="0">
                  <c:v>1017.642842</c:v>
                </c:pt>
                <c:pt idx="1">
                  <c:v>1064.7</c:v>
                </c:pt>
                <c:pt idx="2">
                  <c:v>1667.614329</c:v>
                </c:pt>
                <c:pt idx="3">
                  <c:v>2020</c:v>
                </c:pt>
                <c:pt idx="4">
                  <c:v>2065.1</c:v>
                </c:pt>
                <c:pt idx="5">
                  <c:v>2375.0365390000002</c:v>
                </c:pt>
                <c:pt idx="6">
                  <c:v>2430</c:v>
                </c:pt>
                <c:pt idx="7">
                  <c:v>4380</c:v>
                </c:pt>
                <c:pt idx="8">
                  <c:v>7550</c:v>
                </c:pt>
                <c:pt idx="9">
                  <c:v>24346.811229999999</c:v>
                </c:pt>
              </c:numCache>
            </c:numRef>
          </c:val>
        </c:ser>
        <c:dLbls>
          <c:dLblPos val="outEnd"/>
          <c:showLegendKey val="0"/>
          <c:showVal val="1"/>
          <c:showCatName val="0"/>
          <c:showSerName val="0"/>
          <c:showPercent val="0"/>
          <c:showBubbleSize val="0"/>
        </c:dLbls>
        <c:gapWidth val="62"/>
        <c:axId val="297057280"/>
        <c:axId val="295230784"/>
      </c:barChart>
      <c:catAx>
        <c:axId val="297057280"/>
        <c:scaling>
          <c:orientation val="minMax"/>
        </c:scaling>
        <c:delete val="0"/>
        <c:axPos val="l"/>
        <c:numFmt formatCode="General"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295230784"/>
        <c:crosses val="autoZero"/>
        <c:auto val="1"/>
        <c:lblAlgn val="ctr"/>
        <c:lblOffset val="100"/>
        <c:tickLblSkip val="1"/>
        <c:noMultiLvlLbl val="0"/>
      </c:catAx>
      <c:valAx>
        <c:axId val="295230784"/>
        <c:scaling>
          <c:orientation val="minMax"/>
        </c:scaling>
        <c:delete val="0"/>
        <c:axPos val="b"/>
        <c:majorGridlines>
          <c:spPr>
            <a:ln>
              <a:solidFill>
                <a:srgbClr val="4F81BD"/>
              </a:solidFill>
            </a:ln>
          </c:spPr>
        </c:majorGridlines>
        <c:title>
          <c:tx>
            <c:rich>
              <a:bodyPr/>
              <a:lstStyle/>
              <a:p>
                <a:pPr>
                  <a:defRPr/>
                </a:pPr>
                <a:r>
                  <a:rPr lang="en-GB" b="0" dirty="0" smtClean="0">
                    <a:latin typeface="Calibri" pitchFamily="34" charset="0"/>
                  </a:rPr>
                  <a:t>Retail</a:t>
                </a:r>
                <a:r>
                  <a:rPr lang="en-GB" b="0" baseline="0" dirty="0" smtClean="0">
                    <a:latin typeface="Calibri" pitchFamily="34" charset="0"/>
                  </a:rPr>
                  <a:t> sales in million Euros</a:t>
                </a:r>
                <a:endParaRPr lang="en-GB" b="0" dirty="0">
                  <a:latin typeface="Calibri" pitchFamily="34" charset="0"/>
                </a:endParaRPr>
              </a:p>
            </c:rich>
          </c:tx>
          <c:overlay val="0"/>
        </c:title>
        <c:numFmt formatCode="#,##0"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97057280"/>
        <c:crosses val="autoZero"/>
        <c:crossBetween val="between"/>
      </c:valAx>
    </c:plotArea>
    <c:plotVisOnly val="1"/>
    <c:dispBlanksAs val="gap"/>
    <c:showDLblsOverMax val="0"/>
  </c:chart>
  <c:txPr>
    <a:bodyPr/>
    <a:lstStyle/>
    <a:p>
      <a:pPr>
        <a:defRPr sz="1800"/>
      </a:pPr>
      <a:endParaRPr lang="de-DE"/>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sz="2000">
                <a:latin typeface="Calibri" pitchFamily="34" charset="0"/>
              </a:defRPr>
            </a:pPr>
            <a:r>
              <a:rPr lang="de-CH" sz="2000" b="1" i="0" u="none" strike="noStrike" baseline="0" dirty="0" smtClean="0">
                <a:effectLst/>
              </a:rPr>
              <a:t>Distribution of all organic areas in 2013</a:t>
            </a:r>
            <a:r>
              <a:rPr lang="en-US" sz="2000" dirty="0" smtClean="0">
                <a:latin typeface="Calibri" pitchFamily="34" charset="0"/>
              </a:rPr>
              <a:t/>
            </a:r>
            <a:br>
              <a:rPr lang="en-US" sz="2000" dirty="0" smtClean="0">
                <a:latin typeface="Calibri" pitchFamily="34" charset="0"/>
              </a:rPr>
            </a:br>
            <a:r>
              <a:rPr lang="en-US" sz="1200" b="0" dirty="0" smtClean="0">
                <a:latin typeface="Calibri" pitchFamily="34" charset="0"/>
              </a:rPr>
              <a:t>Source</a:t>
            </a:r>
            <a:r>
              <a:rPr lang="en-US" sz="1200" b="0" baseline="0" dirty="0" smtClean="0">
                <a:latin typeface="Calibri" pitchFamily="34" charset="0"/>
              </a:rPr>
              <a:t>: FiBL-IFOAM Survey 2015</a:t>
            </a:r>
            <a:endParaRPr lang="en-US" sz="1200" b="0" dirty="0">
              <a:latin typeface="Calibri" pitchFamily="34" charset="0"/>
            </a:endParaRPr>
          </a:p>
        </c:rich>
      </c:tx>
      <c:layout>
        <c:manualLayout>
          <c:xMode val="edge"/>
          <c:yMode val="edge"/>
          <c:x val="3.3835559693848723E-2"/>
          <c:y val="3.0313472114209532E-2"/>
        </c:manualLayout>
      </c:layout>
      <c:overlay val="0"/>
    </c:title>
    <c:autoTitleDeleted val="0"/>
    <c:plotArea>
      <c:layout>
        <c:manualLayout>
          <c:layoutTarget val="inner"/>
          <c:xMode val="edge"/>
          <c:yMode val="edge"/>
          <c:x val="0.16597926080821604"/>
          <c:y val="0.28329794342099707"/>
          <c:w val="0.5326125196514746"/>
          <c:h val="0.54841285240607074"/>
        </c:manualLayout>
      </c:layout>
      <c:pieChart>
        <c:varyColors val="1"/>
        <c:ser>
          <c:idx val="0"/>
          <c:order val="0"/>
          <c:tx>
            <c:strRef>
              <c:f>Tabelle1!$B$1</c:f>
              <c:strCache>
                <c:ptCount val="1"/>
                <c:pt idx="0">
                  <c:v>Hectares</c:v>
                </c:pt>
              </c:strCache>
            </c:strRef>
          </c:tx>
          <c:spPr>
            <a:ln>
              <a:solidFill>
                <a:schemeClr val="bg1"/>
              </a:solidFill>
            </a:ln>
          </c:spPr>
          <c:explosion val="2"/>
          <c:dPt>
            <c:idx val="0"/>
            <c:bubble3D val="0"/>
            <c:explosion val="0"/>
            <c:spPr>
              <a:solidFill>
                <a:srgbClr val="4F81BD"/>
              </a:solidFill>
              <a:ln>
                <a:solidFill>
                  <a:schemeClr val="bg1"/>
                </a:solidFill>
              </a:ln>
            </c:spPr>
          </c:dPt>
          <c:dPt>
            <c:idx val="1"/>
            <c:bubble3D val="0"/>
            <c:explosion val="0"/>
            <c:spPr>
              <a:solidFill>
                <a:srgbClr val="4F81BD">
                  <a:alpha val="60000"/>
                </a:srgbClr>
              </a:solidFill>
              <a:ln>
                <a:solidFill>
                  <a:schemeClr val="bg1"/>
                </a:solidFill>
              </a:ln>
            </c:spPr>
          </c:dPt>
          <c:dPt>
            <c:idx val="2"/>
            <c:bubble3D val="0"/>
            <c:explosion val="0"/>
            <c:spPr>
              <a:solidFill>
                <a:srgbClr val="4F81BD">
                  <a:alpha val="40000"/>
                </a:srgbClr>
              </a:solidFill>
              <a:ln>
                <a:solidFill>
                  <a:schemeClr val="bg1"/>
                </a:solidFill>
              </a:ln>
            </c:spPr>
          </c:dPt>
          <c:dPt>
            <c:idx val="3"/>
            <c:bubble3D val="0"/>
            <c:spPr>
              <a:solidFill>
                <a:srgbClr val="4F81BD">
                  <a:alpha val="20000"/>
                </a:srgbClr>
              </a:solidFill>
              <a:ln>
                <a:solidFill>
                  <a:schemeClr val="bg1"/>
                </a:solidFill>
              </a:ln>
            </c:spPr>
          </c:dPt>
          <c:dPt>
            <c:idx val="4"/>
            <c:bubble3D val="0"/>
            <c:spPr>
              <a:solidFill>
                <a:srgbClr val="4F81BD">
                  <a:alpha val="10000"/>
                </a:srgbClr>
              </a:solidFill>
              <a:ln>
                <a:solidFill>
                  <a:schemeClr val="bg1"/>
                </a:solidFill>
              </a:ln>
            </c:spPr>
          </c:dPt>
          <c:dPt>
            <c:idx val="5"/>
            <c:bubble3D val="0"/>
            <c:spPr>
              <a:solidFill>
                <a:schemeClr val="bg1">
                  <a:lumMod val="75000"/>
                </a:schemeClr>
              </a:solidFill>
              <a:ln>
                <a:solidFill>
                  <a:schemeClr val="bg1"/>
                </a:solidFill>
              </a:ln>
            </c:spPr>
          </c:dPt>
          <c:dLbls>
            <c:dLbl>
              <c:idx val="0"/>
              <c:layout>
                <c:manualLayout>
                  <c:x val="-0.11218190065946891"/>
                  <c:y val="0.20369391663837047"/>
                </c:manualLayout>
              </c:layout>
              <c:tx>
                <c:rich>
                  <a:bodyPr/>
                  <a:lstStyle/>
                  <a:p>
                    <a:r>
                      <a:rPr lang="en-US" dirty="0"/>
                      <a:t>Agricultural land
55%</a:t>
                    </a:r>
                    <a:endParaRPr lang="en-US" b="1" dirty="0"/>
                  </a:p>
                </c:rich>
              </c:tx>
              <c:dLblPos val="bestFit"/>
              <c:showLegendKey val="0"/>
              <c:showVal val="0"/>
              <c:showCatName val="1"/>
              <c:showSerName val="0"/>
              <c:showPercent val="1"/>
              <c:showBubbleSize val="0"/>
              <c:extLst>
                <c:ext xmlns:c15="http://schemas.microsoft.com/office/drawing/2012/chart" uri="{CE6537A1-D6FC-4f65-9D91-7224C49458BB}">
                  <c15:layout>
                    <c:manualLayout>
                      <c:w val="0.22014115628554648"/>
                      <c:h val="0.17121493542970967"/>
                    </c:manualLayout>
                  </c15:layout>
                </c:ext>
              </c:extLst>
            </c:dLbl>
            <c:dLbl>
              <c:idx val="1"/>
              <c:layout>
                <c:manualLayout>
                  <c:x val="1.2062529111536793E-2"/>
                  <c:y val="-0.10433113065684407"/>
                </c:manualLayout>
              </c:layout>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0"/>
            <c:showCatName val="1"/>
            <c:showSerName val="0"/>
            <c:showPercent val="1"/>
            <c:showBubbleSize val="0"/>
            <c:showLeaderLines val="0"/>
            <c:extLst>
              <c:ext xmlns:c15="http://schemas.microsoft.com/office/drawing/2012/chart" uri="{CE6537A1-D6FC-4f65-9D91-7224C49458BB}"/>
            </c:extLst>
          </c:dLbls>
          <c:cat>
            <c:strRef>
              <c:f>Tabelle1!$A$2:$A$4</c:f>
              <c:strCache>
                <c:ptCount val="3"/>
                <c:pt idx="0">
                  <c:v>Agricultural land</c:v>
                </c:pt>
                <c:pt idx="1">
                  <c:v>Wild collection</c:v>
                </c:pt>
                <c:pt idx="2">
                  <c:v>Other </c:v>
                </c:pt>
              </c:strCache>
            </c:strRef>
          </c:cat>
          <c:val>
            <c:numRef>
              <c:f>Tabelle1!$B$2:$B$4</c:f>
              <c:numCache>
                <c:formatCode>#,##0</c:formatCode>
                <c:ptCount val="3"/>
                <c:pt idx="0">
                  <c:v>43085218.655693248</c:v>
                </c:pt>
                <c:pt idx="1">
                  <c:v>34095788.452473551</c:v>
                </c:pt>
                <c:pt idx="2">
                  <c:v>1044943.9851499945</c:v>
                </c:pt>
              </c:numCache>
            </c:numRef>
          </c:val>
        </c:ser>
        <c:dLbls>
          <c:dLblPos val="bestFit"/>
          <c:showLegendKey val="0"/>
          <c:showVal val="1"/>
          <c:showCatName val="0"/>
          <c:showSerName val="0"/>
          <c:showPercent val="0"/>
          <c:showBubbleSize val="0"/>
          <c:showLeaderLines val="0"/>
        </c:dLbls>
        <c:firstSliceAng val="0"/>
      </c:pieChart>
    </c:plotArea>
    <c:plotVisOnly val="1"/>
    <c:dispBlanksAs val="gap"/>
    <c:showDLblsOverMax val="0"/>
  </c:chart>
  <c:txPr>
    <a:bodyPr/>
    <a:lstStyle/>
    <a:p>
      <a:pPr>
        <a:defRPr sz="1800"/>
      </a:pPr>
      <a:endParaRPr lang="de-DE"/>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GB" sz="1800" dirty="0" smtClean="0">
                <a:latin typeface="Calibri" pitchFamily="34" charset="0"/>
              </a:rPr>
              <a:t>Germany: Growth of organic food and beverages retail sales 2000-2013</a:t>
            </a:r>
            <a:r>
              <a:rPr lang="en-GB" sz="2000" baseline="0" dirty="0" smtClean="0">
                <a:latin typeface="Calibri" pitchFamily="34" charset="0"/>
              </a:rPr>
              <a:t/>
            </a:r>
            <a:br>
              <a:rPr lang="en-GB" sz="2000" baseline="0" dirty="0" smtClean="0">
                <a:latin typeface="Calibri" pitchFamily="34" charset="0"/>
              </a:rPr>
            </a:br>
            <a:r>
              <a:rPr lang="en-GB" sz="1200" b="0" i="0" baseline="0" dirty="0" smtClean="0">
                <a:effectLst/>
                <a:latin typeface="Calibri" panose="020F0502020204030204" pitchFamily="34" charset="0"/>
              </a:rPr>
              <a:t>Source: FiBL-AMI surveys 2000-2015</a:t>
            </a:r>
            <a:endParaRPr lang="en-GB" sz="1200" dirty="0">
              <a:effectLst/>
              <a:latin typeface="Calibri" panose="020F0502020204030204" pitchFamily="34" charset="0"/>
            </a:endParaRPr>
          </a:p>
        </c:rich>
      </c:tx>
      <c:layout>
        <c:manualLayout>
          <c:xMode val="edge"/>
          <c:yMode val="edge"/>
          <c:x val="2.7837444687051578E-2"/>
          <c:y val="8.23045267489712E-3"/>
        </c:manualLayout>
      </c:layout>
      <c:overlay val="0"/>
    </c:title>
    <c:autoTitleDeleted val="0"/>
    <c:plotArea>
      <c:layout>
        <c:manualLayout>
          <c:layoutTarget val="inner"/>
          <c:xMode val="edge"/>
          <c:yMode val="edge"/>
          <c:x val="0.11947947037014056"/>
          <c:y val="0.16615767439981416"/>
          <c:w val="0.85828427843419586"/>
          <c:h val="0.73931305612507703"/>
        </c:manualLayout>
      </c:layout>
      <c:lineChart>
        <c:grouping val="standard"/>
        <c:varyColors val="0"/>
        <c:ser>
          <c:idx val="0"/>
          <c:order val="0"/>
          <c:tx>
            <c:strRef>
              <c:f>Tabelle1!$B$1</c:f>
              <c:strCache>
                <c:ptCount val="1"/>
                <c:pt idx="0">
                  <c:v>Germany</c:v>
                </c:pt>
              </c:strCache>
            </c:strRef>
          </c:tx>
          <c:spPr>
            <a:ln w="38100">
              <a:solidFill>
                <a:srgbClr val="4F81BD"/>
              </a:solidFill>
            </a:ln>
          </c:spPr>
          <c:marker>
            <c:symbol val="circle"/>
            <c:size val="8"/>
            <c:spPr>
              <a:solidFill>
                <a:srgbClr val="6682B3"/>
              </a:solidFill>
              <a:ln>
                <a:noFill/>
              </a:ln>
            </c:spPr>
          </c:marker>
          <c:dLbls>
            <c:numFmt formatCode="#,##0" sourceLinked="0"/>
            <c:spPr>
              <a:noFill/>
              <a:ln>
                <a:noFill/>
              </a:ln>
              <a:effectLst/>
            </c:spPr>
            <c:txPr>
              <a:bodyPr/>
              <a:lstStyle/>
              <a:p>
                <a:pPr>
                  <a:defRPr>
                    <a:latin typeface="Calibri" pitchFamily="34" charset="0"/>
                  </a:defRPr>
                </a:pPr>
                <a:endParaRPr lang="de-DE"/>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Tabelle1!$A$2:$A$15</c:f>
              <c:numCache>
                <c:formatCode>General</c:formatCode>
                <c:ptCount val="14"/>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numCache>
            </c:numRef>
          </c:cat>
          <c:val>
            <c:numRef>
              <c:f>Tabelle1!$B$2:$B$15</c:f>
              <c:numCache>
                <c:formatCode>#,##0</c:formatCode>
                <c:ptCount val="14"/>
                <c:pt idx="0">
                  <c:v>2050</c:v>
                </c:pt>
                <c:pt idx="1">
                  <c:v>2700</c:v>
                </c:pt>
                <c:pt idx="2">
                  <c:v>3010</c:v>
                </c:pt>
                <c:pt idx="3">
                  <c:v>3120</c:v>
                </c:pt>
                <c:pt idx="4">
                  <c:v>3500</c:v>
                </c:pt>
                <c:pt idx="5">
                  <c:v>3900</c:v>
                </c:pt>
                <c:pt idx="6">
                  <c:v>4600</c:v>
                </c:pt>
                <c:pt idx="7">
                  <c:v>5300</c:v>
                </c:pt>
                <c:pt idx="8">
                  <c:v>5850</c:v>
                </c:pt>
                <c:pt idx="9">
                  <c:v>5800</c:v>
                </c:pt>
                <c:pt idx="10">
                  <c:v>6020</c:v>
                </c:pt>
                <c:pt idx="11">
                  <c:v>6640</c:v>
                </c:pt>
                <c:pt idx="12">
                  <c:v>7040</c:v>
                </c:pt>
                <c:pt idx="13">
                  <c:v>7550</c:v>
                </c:pt>
              </c:numCache>
            </c:numRef>
          </c:val>
          <c:smooth val="0"/>
        </c:ser>
        <c:dLbls>
          <c:showLegendKey val="0"/>
          <c:showVal val="0"/>
          <c:showCatName val="0"/>
          <c:showSerName val="0"/>
          <c:showPercent val="0"/>
          <c:showBubbleSize val="0"/>
        </c:dLbls>
        <c:marker val="1"/>
        <c:smooth val="0"/>
        <c:axId val="297199104"/>
        <c:axId val="296658624"/>
      </c:lineChart>
      <c:catAx>
        <c:axId val="297199104"/>
        <c:scaling>
          <c:orientation val="minMax"/>
        </c:scaling>
        <c:delete val="0"/>
        <c:axPos val="b"/>
        <c:numFmt formatCode="General"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96658624"/>
        <c:crosses val="autoZero"/>
        <c:auto val="1"/>
        <c:lblAlgn val="ctr"/>
        <c:lblOffset val="100"/>
        <c:noMultiLvlLbl val="0"/>
      </c:catAx>
      <c:valAx>
        <c:axId val="296658624"/>
        <c:scaling>
          <c:orientation val="minMax"/>
        </c:scaling>
        <c:delete val="0"/>
        <c:axPos val="l"/>
        <c:majorGridlines>
          <c:spPr>
            <a:ln>
              <a:solidFill>
                <a:srgbClr val="4F81BD"/>
              </a:solidFill>
            </a:ln>
          </c:spPr>
        </c:majorGridlines>
        <c:title>
          <c:tx>
            <c:rich>
              <a:bodyPr rot="-5400000" vert="horz"/>
              <a:lstStyle/>
              <a:p>
                <a:pPr>
                  <a:defRPr/>
                </a:pPr>
                <a:r>
                  <a:rPr lang="de-CH" b="0" dirty="0" smtClean="0">
                    <a:latin typeface="Calibri" pitchFamily="34" charset="0"/>
                  </a:rPr>
                  <a:t>Million euros</a:t>
                </a:r>
                <a:endParaRPr lang="en-GB" b="0" dirty="0">
                  <a:latin typeface="Calibri" pitchFamily="34" charset="0"/>
                </a:endParaRPr>
              </a:p>
            </c:rich>
          </c:tx>
          <c:overlay val="0"/>
        </c:title>
        <c:numFmt formatCode="#,##0"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297199104"/>
        <c:crosses val="autoZero"/>
        <c:crossBetween val="between"/>
      </c:valAx>
    </c:plotArea>
    <c:plotVisOnly val="1"/>
    <c:dispBlanksAs val="gap"/>
    <c:showDLblsOverMax val="0"/>
  </c:chart>
  <c:txPr>
    <a:bodyPr/>
    <a:lstStyle/>
    <a:p>
      <a:pPr>
        <a:defRPr sz="1800"/>
      </a:pPr>
      <a:endParaRPr lang="de-DE"/>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GB" sz="1800" dirty="0" smtClean="0">
                <a:latin typeface="Calibri" pitchFamily="34" charset="0"/>
              </a:rPr>
              <a:t>France: Growth of organic food and beverages retail sales 2000-2013</a:t>
            </a:r>
            <a:r>
              <a:rPr lang="en-GB" sz="2000" baseline="0" dirty="0" smtClean="0">
                <a:latin typeface="Calibri" pitchFamily="34" charset="0"/>
              </a:rPr>
              <a:t/>
            </a:r>
            <a:br>
              <a:rPr lang="en-GB" sz="2000" baseline="0" dirty="0" smtClean="0">
                <a:latin typeface="Calibri" pitchFamily="34" charset="0"/>
              </a:rPr>
            </a:br>
            <a:r>
              <a:rPr lang="en-GB" sz="1200" b="0" i="0" baseline="0" dirty="0" smtClean="0">
                <a:effectLst/>
                <a:latin typeface="Calibri" panose="020F0502020204030204" pitchFamily="34" charset="0"/>
              </a:rPr>
              <a:t>Source: FiBL-AMI surveys 2000-2015</a:t>
            </a:r>
            <a:endParaRPr lang="en-GB" sz="1200" dirty="0">
              <a:effectLst/>
              <a:latin typeface="Calibri" panose="020F0502020204030204" pitchFamily="34" charset="0"/>
            </a:endParaRPr>
          </a:p>
        </c:rich>
      </c:tx>
      <c:layout>
        <c:manualLayout>
          <c:xMode val="edge"/>
          <c:yMode val="edge"/>
          <c:x val="2.7837444687051578E-2"/>
          <c:y val="8.23045267489712E-3"/>
        </c:manualLayout>
      </c:layout>
      <c:overlay val="0"/>
    </c:title>
    <c:autoTitleDeleted val="0"/>
    <c:plotArea>
      <c:layout>
        <c:manualLayout>
          <c:layoutTarget val="inner"/>
          <c:xMode val="edge"/>
          <c:yMode val="edge"/>
          <c:x val="0.11947947037014056"/>
          <c:y val="0.16615767439981416"/>
          <c:w val="0.85828427843419586"/>
          <c:h val="0.73931305612507703"/>
        </c:manualLayout>
      </c:layout>
      <c:lineChart>
        <c:grouping val="standard"/>
        <c:varyColors val="0"/>
        <c:ser>
          <c:idx val="0"/>
          <c:order val="0"/>
          <c:tx>
            <c:strRef>
              <c:f>Tabelle1!$B$1</c:f>
              <c:strCache>
                <c:ptCount val="1"/>
                <c:pt idx="0">
                  <c:v>Germany</c:v>
                </c:pt>
              </c:strCache>
            </c:strRef>
          </c:tx>
          <c:spPr>
            <a:ln w="38100">
              <a:solidFill>
                <a:srgbClr val="4F81BD"/>
              </a:solidFill>
            </a:ln>
          </c:spPr>
          <c:marker>
            <c:symbol val="circle"/>
            <c:size val="8"/>
            <c:spPr>
              <a:solidFill>
                <a:srgbClr val="6682B3"/>
              </a:solidFill>
              <a:ln>
                <a:noFill/>
              </a:ln>
            </c:spPr>
          </c:marker>
          <c:dLbls>
            <c:numFmt formatCode="#,##0" sourceLinked="0"/>
            <c:spPr>
              <a:noFill/>
              <a:ln>
                <a:noFill/>
              </a:ln>
              <a:effectLst/>
            </c:spPr>
            <c:txPr>
              <a:bodyPr/>
              <a:lstStyle/>
              <a:p>
                <a:pPr>
                  <a:defRPr>
                    <a:latin typeface="Calibri" pitchFamily="34" charset="0"/>
                  </a:defRPr>
                </a:pPr>
                <a:endParaRPr lang="de-DE"/>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Tabelle1!$A$2:$A$15</c:f>
              <c:numCache>
                <c:formatCode>General</c:formatCode>
                <c:ptCount val="14"/>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numCache>
            </c:numRef>
          </c:cat>
          <c:val>
            <c:numRef>
              <c:f>Tabelle1!$B$2:$B$15</c:f>
              <c:numCache>
                <c:formatCode>#,##0</c:formatCode>
                <c:ptCount val="14"/>
                <c:pt idx="0">
                  <c:v>850</c:v>
                </c:pt>
                <c:pt idx="1">
                  <c:v>1150</c:v>
                </c:pt>
                <c:pt idx="2">
                  <c:v>1150</c:v>
                </c:pt>
                <c:pt idx="3">
                  <c:v>1762</c:v>
                </c:pt>
                <c:pt idx="4">
                  <c:v>1762</c:v>
                </c:pt>
                <c:pt idx="5">
                  <c:v>1564</c:v>
                </c:pt>
                <c:pt idx="6">
                  <c:v>1700</c:v>
                </c:pt>
                <c:pt idx="7">
                  <c:v>2069</c:v>
                </c:pt>
                <c:pt idx="8">
                  <c:v>2561</c:v>
                </c:pt>
                <c:pt idx="9">
                  <c:v>3056</c:v>
                </c:pt>
                <c:pt idx="10">
                  <c:v>3384</c:v>
                </c:pt>
                <c:pt idx="11">
                  <c:v>3755</c:v>
                </c:pt>
                <c:pt idx="12">
                  <c:v>4004</c:v>
                </c:pt>
                <c:pt idx="13">
                  <c:v>4380</c:v>
                </c:pt>
              </c:numCache>
            </c:numRef>
          </c:val>
          <c:smooth val="0"/>
        </c:ser>
        <c:dLbls>
          <c:showLegendKey val="0"/>
          <c:showVal val="0"/>
          <c:showCatName val="0"/>
          <c:showSerName val="0"/>
          <c:showPercent val="0"/>
          <c:showBubbleSize val="0"/>
        </c:dLbls>
        <c:marker val="1"/>
        <c:smooth val="0"/>
        <c:axId val="297694208"/>
        <c:axId val="296661504"/>
      </c:lineChart>
      <c:catAx>
        <c:axId val="297694208"/>
        <c:scaling>
          <c:orientation val="minMax"/>
        </c:scaling>
        <c:delete val="0"/>
        <c:axPos val="b"/>
        <c:numFmt formatCode="General"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96661504"/>
        <c:crosses val="autoZero"/>
        <c:auto val="1"/>
        <c:lblAlgn val="ctr"/>
        <c:lblOffset val="100"/>
        <c:noMultiLvlLbl val="0"/>
      </c:catAx>
      <c:valAx>
        <c:axId val="296661504"/>
        <c:scaling>
          <c:orientation val="minMax"/>
        </c:scaling>
        <c:delete val="0"/>
        <c:axPos val="l"/>
        <c:majorGridlines>
          <c:spPr>
            <a:ln>
              <a:solidFill>
                <a:srgbClr val="4F81BD"/>
              </a:solidFill>
            </a:ln>
          </c:spPr>
        </c:majorGridlines>
        <c:title>
          <c:tx>
            <c:rich>
              <a:bodyPr rot="-5400000" vert="horz"/>
              <a:lstStyle/>
              <a:p>
                <a:pPr>
                  <a:defRPr/>
                </a:pPr>
                <a:r>
                  <a:rPr lang="de-CH" b="0" dirty="0" smtClean="0">
                    <a:latin typeface="Calibri" pitchFamily="34" charset="0"/>
                  </a:rPr>
                  <a:t>Million euros</a:t>
                </a:r>
                <a:endParaRPr lang="en-GB" b="0" dirty="0">
                  <a:latin typeface="Calibri" pitchFamily="34" charset="0"/>
                </a:endParaRPr>
              </a:p>
            </c:rich>
          </c:tx>
          <c:overlay val="0"/>
        </c:title>
        <c:numFmt formatCode="#,##0"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297694208"/>
        <c:crosses val="autoZero"/>
        <c:crossBetween val="between"/>
      </c:valAx>
    </c:plotArea>
    <c:plotVisOnly val="1"/>
    <c:dispBlanksAs val="gap"/>
    <c:showDLblsOverMax val="0"/>
  </c:chart>
  <c:txPr>
    <a:bodyPr/>
    <a:lstStyle/>
    <a:p>
      <a:pPr>
        <a:defRPr sz="1800"/>
      </a:pPr>
      <a:endParaRPr lang="de-DE"/>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GB" sz="2000" dirty="0" smtClean="0">
                <a:latin typeface="Calibri" pitchFamily="34" charset="0"/>
              </a:rPr>
              <a:t>The ten countries</a:t>
            </a:r>
            <a:r>
              <a:rPr lang="en-GB" sz="2000" baseline="0" dirty="0" smtClean="0">
                <a:latin typeface="Calibri" pitchFamily="34" charset="0"/>
              </a:rPr>
              <a:t> with the highest per capita consumption 2013</a:t>
            </a:r>
          </a:p>
          <a:p>
            <a:pPr algn="l">
              <a:defRPr/>
            </a:pPr>
            <a:r>
              <a:rPr lang="en-GB" sz="1200" b="0" baseline="0" dirty="0" smtClean="0">
                <a:latin typeface="Calibri" pitchFamily="34" charset="0"/>
              </a:rPr>
              <a:t>Source: FiBL-AMI-OrganicDataNetwork survey 2015</a:t>
            </a:r>
            <a:endParaRPr lang="en-GB" dirty="0">
              <a:latin typeface="Calibri" pitchFamily="34" charset="0"/>
            </a:endParaRPr>
          </a:p>
        </c:rich>
      </c:tx>
      <c:layout>
        <c:manualLayout>
          <c:xMode val="edge"/>
          <c:yMode val="edge"/>
          <c:x val="2.77638888888889E-2"/>
          <c:y val="1.2157287304812829E-2"/>
        </c:manualLayout>
      </c:layout>
      <c:overlay val="0"/>
    </c:title>
    <c:autoTitleDeleted val="0"/>
    <c:plotArea>
      <c:layout>
        <c:manualLayout>
          <c:layoutTarget val="inner"/>
          <c:xMode val="edge"/>
          <c:yMode val="edge"/>
          <c:x val="0.23257808398950131"/>
          <c:y val="0.15369537901822475"/>
          <c:w val="0.7261893044619423"/>
          <c:h val="0.70658293922369808"/>
        </c:manualLayout>
      </c:layout>
      <c:barChart>
        <c:barDir val="bar"/>
        <c:grouping val="clustered"/>
        <c:varyColors val="0"/>
        <c:ser>
          <c:idx val="0"/>
          <c:order val="0"/>
          <c:tx>
            <c:strRef>
              <c:f>Tabelle1!$B$1</c:f>
              <c:strCache>
                <c:ptCount val="1"/>
                <c:pt idx="0">
                  <c:v>Euros</c:v>
                </c:pt>
              </c:strCache>
            </c:strRef>
          </c:tx>
          <c:spPr>
            <a:solidFill>
              <a:srgbClr val="4F81BD"/>
            </a:solidFill>
          </c:spPr>
          <c:invertIfNegative val="0"/>
          <c:dLbls>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Tabelle1!$A$2:$A$11</c:f>
              <c:strCache>
                <c:ptCount val="10"/>
                <c:pt idx="0">
                  <c:v>France</c:v>
                </c:pt>
                <c:pt idx="1">
                  <c:v>Canada</c:v>
                </c:pt>
                <c:pt idx="2">
                  <c:v>USA</c:v>
                </c:pt>
                <c:pt idx="3">
                  <c:v>Germany</c:v>
                </c:pt>
                <c:pt idx="4">
                  <c:v>Sweden</c:v>
                </c:pt>
                <c:pt idx="5">
                  <c:v>Austria</c:v>
                </c:pt>
                <c:pt idx="6">
                  <c:v>Liechtenstein</c:v>
                </c:pt>
                <c:pt idx="7">
                  <c:v>Luxembourg</c:v>
                </c:pt>
                <c:pt idx="8">
                  <c:v>Denmark</c:v>
                </c:pt>
                <c:pt idx="9">
                  <c:v>Switzerland</c:v>
                </c:pt>
              </c:strCache>
            </c:strRef>
          </c:cat>
          <c:val>
            <c:numRef>
              <c:f>Tabelle1!$B$2:$B$11</c:f>
              <c:numCache>
                <c:formatCode>#,##0</c:formatCode>
                <c:ptCount val="10"/>
                <c:pt idx="0">
                  <c:v>68.513927289999998</c:v>
                </c:pt>
                <c:pt idx="1">
                  <c:v>70.945983040000002</c:v>
                </c:pt>
                <c:pt idx="2">
                  <c:v>76.64996429</c:v>
                </c:pt>
                <c:pt idx="3">
                  <c:v>93.440594059999995</c:v>
                </c:pt>
                <c:pt idx="4">
                  <c:v>106.49344859999999</c:v>
                </c:pt>
                <c:pt idx="5">
                  <c:v>127</c:v>
                </c:pt>
                <c:pt idx="6">
                  <c:v>129</c:v>
                </c:pt>
                <c:pt idx="7">
                  <c:v>157</c:v>
                </c:pt>
                <c:pt idx="8">
                  <c:v>163.49354869999999</c:v>
                </c:pt>
                <c:pt idx="9">
                  <c:v>209.63987259999999</c:v>
                </c:pt>
              </c:numCache>
            </c:numRef>
          </c:val>
        </c:ser>
        <c:dLbls>
          <c:dLblPos val="outEnd"/>
          <c:showLegendKey val="0"/>
          <c:showVal val="1"/>
          <c:showCatName val="0"/>
          <c:showSerName val="0"/>
          <c:showPercent val="0"/>
          <c:showBubbleSize val="0"/>
        </c:dLbls>
        <c:gapWidth val="62"/>
        <c:axId val="298302464"/>
        <c:axId val="303972352"/>
      </c:barChart>
      <c:catAx>
        <c:axId val="298302464"/>
        <c:scaling>
          <c:orientation val="minMax"/>
        </c:scaling>
        <c:delete val="0"/>
        <c:axPos val="l"/>
        <c:numFmt formatCode="General"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303972352"/>
        <c:crosses val="autoZero"/>
        <c:auto val="1"/>
        <c:lblAlgn val="ctr"/>
        <c:lblOffset val="100"/>
        <c:tickLblSkip val="1"/>
        <c:noMultiLvlLbl val="0"/>
      </c:catAx>
      <c:valAx>
        <c:axId val="303972352"/>
        <c:scaling>
          <c:orientation val="minMax"/>
        </c:scaling>
        <c:delete val="0"/>
        <c:axPos val="b"/>
        <c:majorGridlines>
          <c:spPr>
            <a:ln>
              <a:solidFill>
                <a:srgbClr val="4F81BD"/>
              </a:solidFill>
            </a:ln>
          </c:spPr>
        </c:majorGridlines>
        <c:title>
          <c:tx>
            <c:rich>
              <a:bodyPr/>
              <a:lstStyle/>
              <a:p>
                <a:pPr>
                  <a:defRPr/>
                </a:pPr>
                <a:r>
                  <a:rPr lang="en-GB" b="0" baseline="0" dirty="0" smtClean="0">
                    <a:latin typeface="Calibri" pitchFamily="34" charset="0"/>
                  </a:rPr>
                  <a:t>Per capita consumption in euros</a:t>
                </a:r>
                <a:endParaRPr lang="en-GB" b="0" dirty="0">
                  <a:latin typeface="Calibri" pitchFamily="34" charset="0"/>
                </a:endParaRPr>
              </a:p>
            </c:rich>
          </c:tx>
          <c:overlay val="0"/>
        </c:title>
        <c:numFmt formatCode="#,##0"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98302464"/>
        <c:crosses val="autoZero"/>
        <c:crossBetween val="between"/>
      </c:valAx>
    </c:plotArea>
    <c:plotVisOnly val="1"/>
    <c:dispBlanksAs val="gap"/>
    <c:showDLblsOverMax val="0"/>
  </c:chart>
  <c:txPr>
    <a:bodyPr/>
    <a:lstStyle/>
    <a:p>
      <a:pPr>
        <a:defRPr sz="1800"/>
      </a:pPr>
      <a:endParaRPr lang="de-DE"/>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GB" sz="2000" dirty="0" smtClean="0">
                <a:latin typeface="Calibri" pitchFamily="34" charset="0"/>
              </a:rPr>
              <a:t>The ten countries</a:t>
            </a:r>
            <a:r>
              <a:rPr lang="en-GB" sz="2000" baseline="0" dirty="0" smtClean="0">
                <a:latin typeface="Calibri" pitchFamily="34" charset="0"/>
              </a:rPr>
              <a:t> on the DAC list with the largest areas of organic agricultural land 2013</a:t>
            </a:r>
          </a:p>
          <a:p>
            <a:pPr algn="l">
              <a:defRPr/>
            </a:pPr>
            <a:r>
              <a:rPr lang="en-GB" sz="1200" b="0" baseline="0" dirty="0" smtClean="0">
                <a:latin typeface="Calibri" pitchFamily="34" charset="0"/>
              </a:rPr>
              <a:t>Source: FiBL-IFOAM survey 2015</a:t>
            </a:r>
            <a:endParaRPr lang="en-GB" dirty="0">
              <a:latin typeface="Calibri" pitchFamily="34" charset="0"/>
            </a:endParaRPr>
          </a:p>
        </c:rich>
      </c:tx>
      <c:layout>
        <c:manualLayout>
          <c:xMode val="edge"/>
          <c:yMode val="edge"/>
          <c:x val="2.865277777777777E-2"/>
          <c:y val="0"/>
        </c:manualLayout>
      </c:layout>
      <c:overlay val="0"/>
    </c:title>
    <c:autoTitleDeleted val="0"/>
    <c:plotArea>
      <c:layout/>
      <c:barChart>
        <c:barDir val="bar"/>
        <c:grouping val="clustered"/>
        <c:varyColors val="0"/>
        <c:ser>
          <c:idx val="0"/>
          <c:order val="0"/>
          <c:tx>
            <c:strRef>
              <c:f>Tabelle1!$B$1</c:f>
              <c:strCache>
                <c:ptCount val="1"/>
                <c:pt idx="0">
                  <c:v>Hectares</c:v>
                </c:pt>
              </c:strCache>
            </c:strRef>
          </c:tx>
          <c:spPr>
            <a:solidFill>
              <a:srgbClr val="4F81BD"/>
            </a:solidFill>
          </c:spPr>
          <c:invertIfNegative val="0"/>
          <c:dLbls>
            <c:numFmt formatCode="#,##0.00" sourceLinked="0"/>
            <c:spPr>
              <a:noFill/>
              <a:ln>
                <a:noFill/>
              </a:ln>
              <a:effectLst/>
            </c:spPr>
            <c:txPr>
              <a:bodyPr/>
              <a:lstStyle/>
              <a:p>
                <a:pPr>
                  <a:defRPr>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Tabelle1!$A$2:$A$11</c:f>
              <c:strCache>
                <c:ptCount val="10"/>
                <c:pt idx="0">
                  <c:v>Kazakhstan (2012)</c:v>
                </c:pt>
                <c:pt idx="1">
                  <c:v>Peru</c:v>
                </c:pt>
                <c:pt idx="2">
                  <c:v>Ukraine</c:v>
                </c:pt>
                <c:pt idx="3">
                  <c:v>Turkey</c:v>
                </c:pt>
                <c:pt idx="4">
                  <c:v>Mexico</c:v>
                </c:pt>
                <c:pt idx="5">
                  <c:v>India</c:v>
                </c:pt>
                <c:pt idx="6">
                  <c:v>Brazil (2012)</c:v>
                </c:pt>
                <c:pt idx="7">
                  <c:v>Uruguay (2006)</c:v>
                </c:pt>
                <c:pt idx="8">
                  <c:v>China</c:v>
                </c:pt>
                <c:pt idx="9">
                  <c:v>Argentina</c:v>
                </c:pt>
              </c:strCache>
            </c:strRef>
          </c:cat>
          <c:val>
            <c:numRef>
              <c:f>Tabelle1!$B$2:$B$11</c:f>
              <c:numCache>
                <c:formatCode>#,##0</c:formatCode>
                <c:ptCount val="10"/>
                <c:pt idx="0">
                  <c:v>291203</c:v>
                </c:pt>
                <c:pt idx="1">
                  <c:v>388448.17999999993</c:v>
                </c:pt>
                <c:pt idx="2">
                  <c:v>393400</c:v>
                </c:pt>
                <c:pt idx="3">
                  <c:v>461396.00000000029</c:v>
                </c:pt>
                <c:pt idx="4">
                  <c:v>501363.64</c:v>
                </c:pt>
                <c:pt idx="5">
                  <c:v>510000</c:v>
                </c:pt>
                <c:pt idx="6">
                  <c:v>705233.27</c:v>
                </c:pt>
                <c:pt idx="7">
                  <c:v>930965</c:v>
                </c:pt>
                <c:pt idx="8">
                  <c:v>2094000</c:v>
                </c:pt>
                <c:pt idx="9">
                  <c:v>3191255.4000000004</c:v>
                </c:pt>
              </c:numCache>
            </c:numRef>
          </c:val>
        </c:ser>
        <c:dLbls>
          <c:dLblPos val="outEnd"/>
          <c:showLegendKey val="0"/>
          <c:showVal val="1"/>
          <c:showCatName val="0"/>
          <c:showSerName val="0"/>
          <c:showPercent val="0"/>
          <c:showBubbleSize val="0"/>
        </c:dLbls>
        <c:gapWidth val="62"/>
        <c:axId val="304494080"/>
        <c:axId val="303976384"/>
      </c:barChart>
      <c:catAx>
        <c:axId val="304494080"/>
        <c:scaling>
          <c:orientation val="minMax"/>
        </c:scaling>
        <c:delete val="0"/>
        <c:axPos val="l"/>
        <c:numFmt formatCode="General"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303976384"/>
        <c:crosses val="autoZero"/>
        <c:auto val="1"/>
        <c:lblAlgn val="ctr"/>
        <c:lblOffset val="100"/>
        <c:tickLblSkip val="1"/>
        <c:noMultiLvlLbl val="0"/>
      </c:catAx>
      <c:valAx>
        <c:axId val="303976384"/>
        <c:scaling>
          <c:orientation val="minMax"/>
        </c:scaling>
        <c:delete val="0"/>
        <c:axPos val="b"/>
        <c:majorGridlines>
          <c:spPr>
            <a:ln>
              <a:solidFill>
                <a:srgbClr val="4F81BD"/>
              </a:solidFill>
            </a:ln>
          </c:spPr>
        </c:majorGridlines>
        <c:title>
          <c:tx>
            <c:rich>
              <a:bodyPr/>
              <a:lstStyle/>
              <a:p>
                <a:pPr>
                  <a:defRPr/>
                </a:pPr>
                <a:r>
                  <a:rPr lang="de-CH" b="0" baseline="0" dirty="0" smtClean="0">
                    <a:latin typeface="Calibri" pitchFamily="34" charset="0"/>
                  </a:rPr>
                  <a:t>Million hectares</a:t>
                </a:r>
                <a:endParaRPr lang="en-GB" b="0" dirty="0">
                  <a:latin typeface="Calibri" pitchFamily="34" charset="0"/>
                </a:endParaRPr>
              </a:p>
            </c:rich>
          </c:tx>
          <c:overlay val="0"/>
        </c:title>
        <c:numFmt formatCode="#,##0.00"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304494080"/>
        <c:crosses val="autoZero"/>
        <c:crossBetween val="between"/>
        <c:dispUnits>
          <c:builtInUnit val="millions"/>
        </c:dispUnits>
      </c:valAx>
    </c:plotArea>
    <c:plotVisOnly val="1"/>
    <c:dispBlanksAs val="gap"/>
    <c:showDLblsOverMax val="0"/>
  </c:chart>
  <c:txPr>
    <a:bodyPr/>
    <a:lstStyle/>
    <a:p>
      <a:pPr>
        <a:defRPr sz="1800"/>
      </a:pPr>
      <a:endParaRPr lang="de-DE"/>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GB" sz="2000" dirty="0" smtClean="0">
                <a:latin typeface="Calibri" pitchFamily="34" charset="0"/>
              </a:rPr>
              <a:t>The ten countries</a:t>
            </a:r>
            <a:r>
              <a:rPr lang="en-GB" sz="2000" baseline="0" dirty="0" smtClean="0">
                <a:latin typeface="Calibri" pitchFamily="34" charset="0"/>
              </a:rPr>
              <a:t> on the DAC list with the highest shares of organic agricultural land 2013</a:t>
            </a:r>
          </a:p>
          <a:p>
            <a:pPr algn="l">
              <a:defRPr/>
            </a:pPr>
            <a:r>
              <a:rPr lang="en-GB" sz="1200" b="0" baseline="0" dirty="0" smtClean="0">
                <a:latin typeface="Calibri" pitchFamily="34" charset="0"/>
              </a:rPr>
              <a:t>Source: FiBL-IFOAM survey 2015</a:t>
            </a:r>
            <a:endParaRPr lang="en-GB" dirty="0">
              <a:latin typeface="Calibri" pitchFamily="34" charset="0"/>
            </a:endParaRPr>
          </a:p>
        </c:rich>
      </c:tx>
      <c:layout>
        <c:manualLayout>
          <c:xMode val="edge"/>
          <c:yMode val="edge"/>
          <c:x val="3.0482724141762015E-2"/>
          <c:y val="1.3900075917490651E-2"/>
        </c:manualLayout>
      </c:layout>
      <c:overlay val="0"/>
    </c:title>
    <c:autoTitleDeleted val="0"/>
    <c:plotArea>
      <c:layout>
        <c:manualLayout>
          <c:layoutTarget val="inner"/>
          <c:xMode val="edge"/>
          <c:yMode val="edge"/>
          <c:x val="0.35095575557221559"/>
          <c:y val="0.19570483585704637"/>
          <c:w val="0.60447778330841628"/>
          <c:h val="0.65145233675202219"/>
        </c:manualLayout>
      </c:layout>
      <c:barChart>
        <c:barDir val="bar"/>
        <c:grouping val="clustered"/>
        <c:varyColors val="0"/>
        <c:ser>
          <c:idx val="0"/>
          <c:order val="0"/>
          <c:tx>
            <c:strRef>
              <c:f>Tabelle1!$B$1</c:f>
              <c:strCache>
                <c:ptCount val="1"/>
                <c:pt idx="0">
                  <c:v>Organic share [%]</c:v>
                </c:pt>
              </c:strCache>
            </c:strRef>
          </c:tx>
          <c:spPr>
            <a:solidFill>
              <a:srgbClr val="4F81BD"/>
            </a:solidFill>
          </c:spPr>
          <c:invertIfNegative val="0"/>
          <c:dLbls>
            <c:dLbl>
              <c:idx val="0"/>
              <c:tx>
                <c:rich>
                  <a:bodyPr/>
                  <a:lstStyle/>
                  <a:p>
                    <a:r>
                      <a:rPr lang="en-US" dirty="0" smtClean="0"/>
                      <a:t>1.7%</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numFmt formatCode="0.0%" sourceLinked="0"/>
            <c:spPr>
              <a:noFill/>
              <a:ln>
                <a:noFill/>
              </a:ln>
              <a:effectLst/>
            </c:spPr>
            <c:txPr>
              <a:bodyPr/>
              <a:lstStyle/>
              <a:p>
                <a:pPr>
                  <a:defRPr>
                    <a:latin typeface="Calibri"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Tabelle1!$A$2:$A$11</c:f>
              <c:strCache>
                <c:ptCount val="10"/>
                <c:pt idx="0">
                  <c:v>Vanuatu</c:v>
                </c:pt>
                <c:pt idx="1">
                  <c:v>Argentina</c:v>
                </c:pt>
                <c:pt idx="2">
                  <c:v>Egypt (2012)</c:v>
                </c:pt>
                <c:pt idx="3">
                  <c:v>Mexico</c:v>
                </c:pt>
                <c:pt idx="4">
                  <c:v>Mongolia</c:v>
                </c:pt>
                <c:pt idx="5">
                  <c:v>Uruguay (2006)</c:v>
                </c:pt>
                <c:pt idx="6">
                  <c:v>Timor-Leste (2012)</c:v>
                </c:pt>
                <c:pt idx="7">
                  <c:v>Sao Tome and Principe (2012)</c:v>
                </c:pt>
                <c:pt idx="8">
                  <c:v>Dominican Republic</c:v>
                </c:pt>
                <c:pt idx="9">
                  <c:v>Samoa (2012)</c:v>
                </c:pt>
              </c:strCache>
            </c:strRef>
          </c:cat>
          <c:val>
            <c:numRef>
              <c:f>Tabelle1!$B$2:$B$11</c:f>
              <c:numCache>
                <c:formatCode>0.0%</c:formatCode>
                <c:ptCount val="10"/>
                <c:pt idx="0">
                  <c:v>2.1958288770053475E-2</c:v>
                </c:pt>
                <c:pt idx="1">
                  <c:v>2.2713561565836302E-2</c:v>
                </c:pt>
                <c:pt idx="2">
                  <c:v>2.3300000000000001E-2</c:v>
                </c:pt>
                <c:pt idx="3">
                  <c:v>2.3319239069767399E-2</c:v>
                </c:pt>
                <c:pt idx="4">
                  <c:v>4.6802052886826824E-2</c:v>
                </c:pt>
                <c:pt idx="5">
                  <c:v>6.2873303167420819E-2</c:v>
                </c:pt>
                <c:pt idx="6">
                  <c:v>6.5839626666666665E-2</c:v>
                </c:pt>
                <c:pt idx="7">
                  <c:v>7.2332142857142859E-2</c:v>
                </c:pt>
                <c:pt idx="8">
                  <c:v>9.2824690342807215E-2</c:v>
                </c:pt>
                <c:pt idx="9">
                  <c:v>0.11799999999999999</c:v>
                </c:pt>
              </c:numCache>
            </c:numRef>
          </c:val>
        </c:ser>
        <c:dLbls>
          <c:showLegendKey val="0"/>
          <c:showVal val="0"/>
          <c:showCatName val="0"/>
          <c:showSerName val="0"/>
          <c:showPercent val="0"/>
          <c:showBubbleSize val="0"/>
        </c:dLbls>
        <c:gapWidth val="62"/>
        <c:axId val="304496128"/>
        <c:axId val="303979264"/>
      </c:barChart>
      <c:catAx>
        <c:axId val="304496128"/>
        <c:scaling>
          <c:orientation val="minMax"/>
        </c:scaling>
        <c:delete val="0"/>
        <c:axPos val="l"/>
        <c:numFmt formatCode="General"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303979264"/>
        <c:crosses val="autoZero"/>
        <c:auto val="1"/>
        <c:lblAlgn val="ctr"/>
        <c:lblOffset val="100"/>
        <c:tickLblSkip val="1"/>
        <c:noMultiLvlLbl val="0"/>
      </c:catAx>
      <c:valAx>
        <c:axId val="303979264"/>
        <c:scaling>
          <c:orientation val="minMax"/>
        </c:scaling>
        <c:delete val="0"/>
        <c:axPos val="b"/>
        <c:majorGridlines>
          <c:spPr>
            <a:ln>
              <a:solidFill>
                <a:srgbClr val="4F81BD"/>
              </a:solidFill>
            </a:ln>
          </c:spPr>
        </c:majorGridlines>
        <c:title>
          <c:tx>
            <c:rich>
              <a:bodyPr/>
              <a:lstStyle/>
              <a:p>
                <a:pPr>
                  <a:defRPr/>
                </a:pPr>
                <a:r>
                  <a:rPr lang="en-GB" b="0" dirty="0" smtClean="0">
                    <a:latin typeface="Calibri" pitchFamily="34" charset="0"/>
                  </a:rPr>
                  <a:t>Share of agricultural</a:t>
                </a:r>
                <a:r>
                  <a:rPr lang="en-GB" b="0" baseline="0" dirty="0" smtClean="0">
                    <a:latin typeface="Calibri" pitchFamily="34" charset="0"/>
                  </a:rPr>
                  <a:t> land </a:t>
                </a:r>
                <a:endParaRPr lang="en-GB" b="0" dirty="0">
                  <a:latin typeface="Calibri" pitchFamily="34" charset="0"/>
                </a:endParaRPr>
              </a:p>
            </c:rich>
          </c:tx>
          <c:layout>
            <c:manualLayout>
              <c:xMode val="edge"/>
              <c:yMode val="edge"/>
              <c:x val="0.45422315280804321"/>
              <c:y val="0.91396739647975622"/>
            </c:manualLayout>
          </c:layout>
          <c:overlay val="0"/>
        </c:title>
        <c:numFmt formatCode="0%"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304496128"/>
        <c:crosses val="autoZero"/>
        <c:crossBetween val="between"/>
      </c:valAx>
      <c:spPr>
        <a:noFill/>
        <a:ln w="25400">
          <a:noFill/>
        </a:ln>
      </c:spPr>
    </c:plotArea>
    <c:plotVisOnly val="1"/>
    <c:dispBlanksAs val="gap"/>
    <c:showDLblsOverMax val="0"/>
  </c:chart>
  <c:txPr>
    <a:bodyPr/>
    <a:lstStyle/>
    <a:p>
      <a:pPr>
        <a:defRPr sz="1800"/>
      </a:pPr>
      <a:endParaRPr lang="de-DE"/>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sz="2000">
                <a:latin typeface="Calibri" pitchFamily="34" charset="0"/>
              </a:defRPr>
            </a:pPr>
            <a:r>
              <a:rPr lang="de-CH" sz="2000" b="1" i="0" u="none" strike="noStrike" baseline="0" dirty="0" smtClean="0">
                <a:effectLst/>
              </a:rPr>
              <a:t>Distribution of organic </a:t>
            </a:r>
            <a:r>
              <a:rPr lang="de-CH" sz="2000" b="1" i="0" u="none" strike="noStrike" kern="1200" baseline="0" dirty="0" smtClean="0">
                <a:solidFill>
                  <a:srgbClr val="000000"/>
                </a:solidFill>
                <a:effectLst/>
                <a:latin typeface="Calibri" pitchFamily="34" charset="0"/>
                <a:ea typeface="+mn-ea"/>
                <a:cs typeface="+mn-cs"/>
              </a:rPr>
              <a:t>agricultural</a:t>
            </a:r>
            <a:r>
              <a:rPr lang="de-CH" sz="2000" b="1" i="0" u="none" strike="noStrike" baseline="0" dirty="0" smtClean="0">
                <a:effectLst/>
              </a:rPr>
              <a:t> land by region 2013</a:t>
            </a:r>
            <a:r>
              <a:rPr lang="en-US" sz="2000" dirty="0" smtClean="0">
                <a:latin typeface="Calibri" pitchFamily="34" charset="0"/>
              </a:rPr>
              <a:t/>
            </a:r>
            <a:br>
              <a:rPr lang="en-US" sz="2000" dirty="0" smtClean="0">
                <a:latin typeface="Calibri" pitchFamily="34" charset="0"/>
              </a:rPr>
            </a:br>
            <a:r>
              <a:rPr lang="en-US" sz="1200" b="0" dirty="0" smtClean="0">
                <a:latin typeface="Calibri" pitchFamily="34" charset="0"/>
              </a:rPr>
              <a:t>Source</a:t>
            </a:r>
            <a:r>
              <a:rPr lang="en-US" sz="1200" b="0" baseline="0" dirty="0" smtClean="0">
                <a:latin typeface="Calibri" pitchFamily="34" charset="0"/>
              </a:rPr>
              <a:t>: FiBL-IFOAM Survey 2015</a:t>
            </a:r>
            <a:endParaRPr lang="en-US" sz="1200" b="0" dirty="0">
              <a:latin typeface="Calibri" pitchFamily="34" charset="0"/>
            </a:endParaRPr>
          </a:p>
        </c:rich>
      </c:tx>
      <c:layout>
        <c:manualLayout>
          <c:xMode val="edge"/>
          <c:yMode val="edge"/>
          <c:x val="5.841109333534384E-2"/>
          <c:y val="1.3290876946712304E-2"/>
        </c:manualLayout>
      </c:layout>
      <c:overlay val="0"/>
    </c:title>
    <c:autoTitleDeleted val="0"/>
    <c:plotArea>
      <c:layout>
        <c:manualLayout>
          <c:layoutTarget val="inner"/>
          <c:xMode val="edge"/>
          <c:yMode val="edge"/>
          <c:x val="0.27666316691408943"/>
          <c:y val="0.23763146107552149"/>
          <c:w val="0.40353027541675673"/>
          <c:h val="0.64228389592231705"/>
        </c:manualLayout>
      </c:layout>
      <c:pieChart>
        <c:varyColors val="1"/>
        <c:ser>
          <c:idx val="0"/>
          <c:order val="0"/>
          <c:tx>
            <c:strRef>
              <c:f>Tabelle1!$B$1</c:f>
              <c:strCache>
                <c:ptCount val="1"/>
                <c:pt idx="0">
                  <c:v>Area</c:v>
                </c:pt>
              </c:strCache>
            </c:strRef>
          </c:tx>
          <c:spPr>
            <a:ln>
              <a:solidFill>
                <a:schemeClr val="bg1"/>
              </a:solidFill>
            </a:ln>
          </c:spPr>
          <c:dPt>
            <c:idx val="0"/>
            <c:bubble3D val="0"/>
            <c:spPr>
              <a:solidFill>
                <a:srgbClr val="4F81BD"/>
              </a:solidFill>
              <a:ln>
                <a:solidFill>
                  <a:schemeClr val="bg1"/>
                </a:solidFill>
              </a:ln>
            </c:spPr>
          </c:dPt>
          <c:dPt>
            <c:idx val="1"/>
            <c:bubble3D val="0"/>
            <c:spPr>
              <a:solidFill>
                <a:srgbClr val="4F81BD">
                  <a:alpha val="80000"/>
                </a:srgbClr>
              </a:solidFill>
              <a:ln>
                <a:solidFill>
                  <a:schemeClr val="bg1"/>
                </a:solidFill>
              </a:ln>
            </c:spPr>
          </c:dPt>
          <c:dPt>
            <c:idx val="2"/>
            <c:bubble3D val="0"/>
            <c:spPr>
              <a:solidFill>
                <a:srgbClr val="4F81BD">
                  <a:alpha val="60000"/>
                </a:srgbClr>
              </a:solidFill>
              <a:ln>
                <a:solidFill>
                  <a:schemeClr val="bg1"/>
                </a:solidFill>
              </a:ln>
            </c:spPr>
          </c:dPt>
          <c:dPt>
            <c:idx val="3"/>
            <c:bubble3D val="0"/>
            <c:spPr>
              <a:solidFill>
                <a:srgbClr val="4F81BD">
                  <a:alpha val="40000"/>
                </a:srgbClr>
              </a:solidFill>
              <a:ln>
                <a:solidFill>
                  <a:schemeClr val="bg1"/>
                </a:solidFill>
              </a:ln>
            </c:spPr>
          </c:dPt>
          <c:dPt>
            <c:idx val="4"/>
            <c:bubble3D val="0"/>
            <c:spPr>
              <a:solidFill>
                <a:srgbClr val="4F81BD">
                  <a:alpha val="20000"/>
                </a:srgbClr>
              </a:solidFill>
              <a:ln>
                <a:solidFill>
                  <a:schemeClr val="bg1"/>
                </a:solidFill>
              </a:ln>
            </c:spPr>
          </c:dPt>
          <c:dPt>
            <c:idx val="5"/>
            <c:bubble3D val="0"/>
            <c:spPr>
              <a:solidFill>
                <a:schemeClr val="bg1">
                  <a:lumMod val="75000"/>
                  <a:alpha val="10000"/>
                </a:schemeClr>
              </a:solidFill>
              <a:ln>
                <a:solidFill>
                  <a:schemeClr val="bg1"/>
                </a:solidFill>
              </a:ln>
            </c:spPr>
          </c:dPt>
          <c:dLbls>
            <c:dLbl>
              <c:idx val="3"/>
              <c:layout>
                <c:manualLayout>
                  <c:x val="-9.7419764400645866E-3"/>
                  <c:y val="1.3290964157190957E-2"/>
                </c:manualLayout>
              </c:layout>
              <c:dLblPos val="bestFit"/>
              <c:showLegendKey val="0"/>
              <c:showVal val="0"/>
              <c:showCatName val="1"/>
              <c:showSerName val="0"/>
              <c:showPercent val="1"/>
              <c:showBubbleSize val="0"/>
              <c:extLst>
                <c:ext xmlns:c15="http://schemas.microsoft.com/office/drawing/2012/chart" uri="{CE6537A1-D6FC-4f65-9D91-7224C49458BB}">
                  <c15:layout>
                    <c:manualLayout>
                      <c:w val="5.0387232043458435E-2"/>
                      <c:h val="0.10400111210802376"/>
                    </c:manualLayout>
                  </c15:layout>
                </c:ext>
              </c:extLst>
            </c:dLbl>
            <c:dLbl>
              <c:idx val="4"/>
              <c:layout>
                <c:manualLayout>
                  <c:x val="3.3401249938769854E-2"/>
                  <c:y val="2.2151461577853636E-3"/>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5"/>
              <c:layout>
                <c:manualLayout>
                  <c:x val="1.8092343716833673E-2"/>
                  <c:y val="2.215146157785384E-3"/>
                </c:manualLayout>
              </c:layout>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0"/>
            <c:showCatName val="1"/>
            <c:showSerName val="0"/>
            <c:showPercent val="1"/>
            <c:showBubbleSize val="0"/>
            <c:showLeaderLines val="0"/>
            <c:extLst>
              <c:ext xmlns:c15="http://schemas.microsoft.com/office/drawing/2012/chart" uri="{CE6537A1-D6FC-4f65-9D91-7224C49458BB}"/>
            </c:extLst>
          </c:dLbls>
          <c:cat>
            <c:strRef>
              <c:f>Tabelle1!$A$2:$A$7</c:f>
              <c:strCache>
                <c:ptCount val="6"/>
                <c:pt idx="0">
                  <c:v>Oceania</c:v>
                </c:pt>
                <c:pt idx="1">
                  <c:v>Europe</c:v>
                </c:pt>
                <c:pt idx="2">
                  <c:v>Latin America</c:v>
                </c:pt>
                <c:pt idx="3">
                  <c:v>Asia</c:v>
                </c:pt>
                <c:pt idx="4">
                  <c:v>North America</c:v>
                </c:pt>
                <c:pt idx="5">
                  <c:v>Africa</c:v>
                </c:pt>
              </c:strCache>
            </c:strRef>
          </c:cat>
          <c:val>
            <c:numRef>
              <c:f>Tabelle1!$B$2:$B$7</c:f>
              <c:numCache>
                <c:formatCode>#,##0</c:formatCode>
                <c:ptCount val="6"/>
                <c:pt idx="0">
                  <c:v>17321732.500000004</c:v>
                </c:pt>
                <c:pt idx="1">
                  <c:v>11460772.79287</c:v>
                </c:pt>
                <c:pt idx="2">
                  <c:v>6610456.2560299914</c:v>
                </c:pt>
                <c:pt idx="3">
                  <c:v>3425938.5190932602</c:v>
                </c:pt>
                <c:pt idx="4">
                  <c:v>3047709.6591999987</c:v>
                </c:pt>
                <c:pt idx="5">
                  <c:v>1222373.9284999997</c:v>
                </c:pt>
              </c:numCache>
            </c:numRef>
          </c:val>
        </c:ser>
        <c:dLbls>
          <c:dLblPos val="bestFit"/>
          <c:showLegendKey val="0"/>
          <c:showVal val="1"/>
          <c:showCatName val="0"/>
          <c:showSerName val="0"/>
          <c:showPercent val="0"/>
          <c:showBubbleSize val="0"/>
          <c:showLeaderLines val="0"/>
        </c:dLbls>
        <c:firstSliceAng val="0"/>
      </c:pieChart>
    </c:plotArea>
    <c:plotVisOnly val="1"/>
    <c:dispBlanksAs val="gap"/>
    <c:showDLblsOverMax val="0"/>
  </c:chart>
  <c:txPr>
    <a:bodyPr/>
    <a:lstStyle/>
    <a:p>
      <a:pPr>
        <a:defRPr sz="1800"/>
      </a:pPr>
      <a:endParaRPr lang="de-DE"/>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GB" sz="1800" dirty="0" smtClean="0">
                <a:latin typeface="Calibri" pitchFamily="34" charset="0"/>
              </a:rPr>
              <a:t>The ten countries</a:t>
            </a:r>
            <a:r>
              <a:rPr lang="en-GB" sz="1800" baseline="0" dirty="0" smtClean="0">
                <a:latin typeface="Calibri" pitchFamily="34" charset="0"/>
              </a:rPr>
              <a:t> with the largest  areas of organic agricultural land 2013</a:t>
            </a:r>
          </a:p>
          <a:p>
            <a:pPr algn="l">
              <a:defRPr/>
            </a:pPr>
            <a:r>
              <a:rPr lang="en-GB" sz="1200" b="0" baseline="0" dirty="0" smtClean="0">
                <a:latin typeface="Calibri" pitchFamily="34" charset="0"/>
              </a:rPr>
              <a:t>Source: FiBL-IFOAM survey 2015</a:t>
            </a:r>
            <a:endParaRPr lang="en-GB" dirty="0">
              <a:latin typeface="Calibri" pitchFamily="34" charset="0"/>
            </a:endParaRPr>
          </a:p>
        </c:rich>
      </c:tx>
      <c:layout>
        <c:manualLayout>
          <c:xMode val="edge"/>
          <c:yMode val="edge"/>
          <c:x val="2.7736111111111111E-2"/>
          <c:y val="9.8992208959687474E-3"/>
        </c:manualLayout>
      </c:layout>
      <c:overlay val="0"/>
    </c:title>
    <c:autoTitleDeleted val="0"/>
    <c:plotArea>
      <c:layout/>
      <c:barChart>
        <c:barDir val="bar"/>
        <c:grouping val="clustered"/>
        <c:varyColors val="0"/>
        <c:ser>
          <c:idx val="0"/>
          <c:order val="0"/>
          <c:tx>
            <c:strRef>
              <c:f>Tabelle1!$B$1</c:f>
              <c:strCache>
                <c:ptCount val="1"/>
                <c:pt idx="0">
                  <c:v>Area [ha]</c:v>
                </c:pt>
              </c:strCache>
            </c:strRef>
          </c:tx>
          <c:spPr>
            <a:solidFill>
              <a:srgbClr val="4F81BD"/>
            </a:solidFill>
          </c:spPr>
          <c:invertIfNegative val="0"/>
          <c:dLbls>
            <c:numFmt formatCode="#,##0.0" sourceLinked="0"/>
            <c:spPr>
              <a:noFill/>
              <a:ln>
                <a:noFill/>
              </a:ln>
              <a:effectLst/>
            </c:spPr>
            <c:txPr>
              <a:bodyPr/>
              <a:lstStyle/>
              <a:p>
                <a:pPr>
                  <a:defRPr>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Tabelle1!$A$2:$A$11</c:f>
              <c:strCache>
                <c:ptCount val="10"/>
                <c:pt idx="0">
                  <c:v>Canada</c:v>
                </c:pt>
                <c:pt idx="1">
                  <c:v>Uruguay (2006)</c:v>
                </c:pt>
                <c:pt idx="2">
                  <c:v>Germany</c:v>
                </c:pt>
                <c:pt idx="3">
                  <c:v>France</c:v>
                </c:pt>
                <c:pt idx="4">
                  <c:v>Italy</c:v>
                </c:pt>
                <c:pt idx="5">
                  <c:v>Spain</c:v>
                </c:pt>
                <c:pt idx="6">
                  <c:v>China</c:v>
                </c:pt>
                <c:pt idx="7">
                  <c:v>US (2011)</c:v>
                </c:pt>
                <c:pt idx="8">
                  <c:v>Argentina</c:v>
                </c:pt>
                <c:pt idx="9">
                  <c:v>Australia</c:v>
                </c:pt>
              </c:strCache>
            </c:strRef>
          </c:cat>
          <c:val>
            <c:numRef>
              <c:f>Tabelle1!$B$2:$B$11</c:f>
              <c:numCache>
                <c:formatCode>#,##0</c:formatCode>
                <c:ptCount val="10"/>
                <c:pt idx="0">
                  <c:v>869238.67619999999</c:v>
                </c:pt>
                <c:pt idx="1">
                  <c:v>930965</c:v>
                </c:pt>
                <c:pt idx="2">
                  <c:v>1060669</c:v>
                </c:pt>
                <c:pt idx="3">
                  <c:v>1060755.9999999998</c:v>
                </c:pt>
                <c:pt idx="4">
                  <c:v>1317177</c:v>
                </c:pt>
                <c:pt idx="5">
                  <c:v>1610128.6999999997</c:v>
                </c:pt>
                <c:pt idx="6">
                  <c:v>2094000</c:v>
                </c:pt>
                <c:pt idx="7">
                  <c:v>2178470.983</c:v>
                </c:pt>
                <c:pt idx="8">
                  <c:v>3191255.4000000004</c:v>
                </c:pt>
                <c:pt idx="9">
                  <c:v>17150000.000000004</c:v>
                </c:pt>
              </c:numCache>
            </c:numRef>
          </c:val>
        </c:ser>
        <c:dLbls>
          <c:dLblPos val="outEnd"/>
          <c:showLegendKey val="0"/>
          <c:showVal val="1"/>
          <c:showCatName val="0"/>
          <c:showSerName val="0"/>
          <c:showPercent val="0"/>
          <c:showBubbleSize val="0"/>
        </c:dLbls>
        <c:gapWidth val="62"/>
        <c:axId val="303864832"/>
        <c:axId val="293590080"/>
      </c:barChart>
      <c:catAx>
        <c:axId val="303864832"/>
        <c:scaling>
          <c:orientation val="minMax"/>
        </c:scaling>
        <c:delete val="0"/>
        <c:axPos val="l"/>
        <c:numFmt formatCode="General"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293590080"/>
        <c:crosses val="autoZero"/>
        <c:auto val="1"/>
        <c:lblAlgn val="ctr"/>
        <c:lblOffset val="100"/>
        <c:tickLblSkip val="1"/>
        <c:noMultiLvlLbl val="0"/>
      </c:catAx>
      <c:valAx>
        <c:axId val="293590080"/>
        <c:scaling>
          <c:orientation val="minMax"/>
        </c:scaling>
        <c:delete val="0"/>
        <c:axPos val="b"/>
        <c:majorGridlines>
          <c:spPr>
            <a:ln>
              <a:solidFill>
                <a:srgbClr val="4F81BD"/>
              </a:solidFill>
            </a:ln>
          </c:spPr>
        </c:majorGridlines>
        <c:title>
          <c:tx>
            <c:rich>
              <a:bodyPr/>
              <a:lstStyle/>
              <a:p>
                <a:pPr>
                  <a:defRPr/>
                </a:pPr>
                <a:r>
                  <a:rPr lang="en-GB" b="0" dirty="0" smtClean="0">
                    <a:latin typeface="Calibri" pitchFamily="34" charset="0"/>
                  </a:rPr>
                  <a:t>Million hectares</a:t>
                </a:r>
                <a:endParaRPr lang="en-GB" b="0" dirty="0">
                  <a:latin typeface="Calibri" pitchFamily="34" charset="0"/>
                </a:endParaRPr>
              </a:p>
            </c:rich>
          </c:tx>
          <c:overlay val="0"/>
        </c:title>
        <c:numFmt formatCode="#,##0.0"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303864832"/>
        <c:crosses val="autoZero"/>
        <c:crossBetween val="between"/>
        <c:majorUnit val="2500000"/>
        <c:dispUnits>
          <c:builtInUnit val="millions"/>
        </c:dispUnits>
      </c:valAx>
    </c:plotArea>
    <c:plotVisOnly val="1"/>
    <c:dispBlanksAs val="gap"/>
    <c:showDLblsOverMax val="0"/>
  </c:chart>
  <c:txPr>
    <a:bodyPr/>
    <a:lstStyle/>
    <a:p>
      <a:pPr>
        <a:defRPr sz="1800"/>
      </a:pPr>
      <a:endParaRPr lang="de-DE"/>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GB" sz="2000" dirty="0" smtClean="0">
                <a:latin typeface="Calibri" pitchFamily="34" charset="0"/>
              </a:rPr>
              <a:t>Countries</a:t>
            </a:r>
            <a:r>
              <a:rPr lang="en-GB" sz="2000" baseline="0" dirty="0" smtClean="0">
                <a:latin typeface="Calibri" pitchFamily="34" charset="0"/>
              </a:rPr>
              <a:t> with more than 10 percent of organic agricultural land 2013</a:t>
            </a:r>
          </a:p>
          <a:p>
            <a:pPr algn="l">
              <a:defRPr/>
            </a:pPr>
            <a:r>
              <a:rPr lang="en-GB" sz="1200" b="0" baseline="0" dirty="0" smtClean="0">
                <a:latin typeface="Calibri" pitchFamily="34" charset="0"/>
              </a:rPr>
              <a:t>Source: FiBL-IFOAM survey 2015</a:t>
            </a:r>
            <a:endParaRPr lang="en-GB" dirty="0">
              <a:latin typeface="Calibri" pitchFamily="34" charset="0"/>
            </a:endParaRPr>
          </a:p>
        </c:rich>
      </c:tx>
      <c:layout>
        <c:manualLayout>
          <c:xMode val="edge"/>
          <c:yMode val="edge"/>
          <c:x val="2.8458333333333346E-2"/>
          <c:y val="1.2157287304812829E-2"/>
        </c:manualLayout>
      </c:layout>
      <c:overlay val="0"/>
      <c:spPr>
        <a:noFill/>
        <a:ln>
          <a:noFill/>
        </a:ln>
      </c:spPr>
    </c:title>
    <c:autoTitleDeleted val="0"/>
    <c:plotArea>
      <c:layout/>
      <c:barChart>
        <c:barDir val="bar"/>
        <c:grouping val="clustered"/>
        <c:varyColors val="0"/>
        <c:ser>
          <c:idx val="0"/>
          <c:order val="0"/>
          <c:tx>
            <c:strRef>
              <c:f>Tabelle1!$B$1</c:f>
              <c:strCache>
                <c:ptCount val="1"/>
                <c:pt idx="0">
                  <c:v>Organic share [%]</c:v>
                </c:pt>
              </c:strCache>
            </c:strRef>
          </c:tx>
          <c:spPr>
            <a:solidFill>
              <a:srgbClr val="4F81BD"/>
            </a:solidFill>
          </c:spPr>
          <c:invertIfNegative val="0"/>
          <c:dLbls>
            <c:numFmt formatCode="0.0%" sourceLinked="0"/>
            <c:spPr>
              <a:noFill/>
              <a:ln>
                <a:noFill/>
              </a:ln>
              <a:effectLst/>
            </c:spPr>
            <c:txPr>
              <a:bodyPr/>
              <a:lstStyle/>
              <a:p>
                <a:pPr>
                  <a:defRPr>
                    <a:latin typeface="Calibri"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Tabelle1!$A$2:$A$12</c:f>
              <c:strCache>
                <c:ptCount val="11"/>
                <c:pt idx="0">
                  <c:v>Italy</c:v>
                </c:pt>
                <c:pt idx="1">
                  <c:v>Latvia</c:v>
                </c:pt>
                <c:pt idx="2">
                  <c:v>Czech Republic</c:v>
                </c:pt>
                <c:pt idx="3">
                  <c:v>Samoa (2012)</c:v>
                </c:pt>
                <c:pt idx="4">
                  <c:v>French Guiana (France)</c:v>
                </c:pt>
                <c:pt idx="5">
                  <c:v>Switzerland</c:v>
                </c:pt>
                <c:pt idx="6">
                  <c:v>Estonia</c:v>
                </c:pt>
                <c:pt idx="7">
                  <c:v>Sweden</c:v>
                </c:pt>
                <c:pt idx="8">
                  <c:v>Austria</c:v>
                </c:pt>
                <c:pt idx="9">
                  <c:v>Liechtenstein</c:v>
                </c:pt>
                <c:pt idx="10">
                  <c:v>Falkland Islands (Malvinas)</c:v>
                </c:pt>
              </c:strCache>
            </c:strRef>
          </c:cat>
          <c:val>
            <c:numRef>
              <c:f>Tabelle1!$B$2:$B$12</c:f>
              <c:numCache>
                <c:formatCode>0.0%</c:formatCode>
                <c:ptCount val="11"/>
                <c:pt idx="0">
                  <c:v>0.102904453125</c:v>
                </c:pt>
                <c:pt idx="1">
                  <c:v>0.11037059471365639</c:v>
                </c:pt>
                <c:pt idx="2">
                  <c:v>0.11160530615693345</c:v>
                </c:pt>
                <c:pt idx="3">
                  <c:v>0.11799999999999999</c:v>
                </c:pt>
                <c:pt idx="4">
                  <c:v>0.11903083700440528</c:v>
                </c:pt>
                <c:pt idx="5">
                  <c:v>0.12191476628898552</c:v>
                </c:pt>
                <c:pt idx="6">
                  <c:v>0.16005894179894181</c:v>
                </c:pt>
                <c:pt idx="7">
                  <c:v>0.16338679589866681</c:v>
                </c:pt>
                <c:pt idx="8">
                  <c:v>0.19463157435731807</c:v>
                </c:pt>
                <c:pt idx="9">
                  <c:v>0.30990183258811826</c:v>
                </c:pt>
                <c:pt idx="10">
                  <c:v>0.36336862974811879</c:v>
                </c:pt>
              </c:numCache>
            </c:numRef>
          </c:val>
        </c:ser>
        <c:dLbls>
          <c:showLegendKey val="0"/>
          <c:showVal val="0"/>
          <c:showCatName val="0"/>
          <c:showSerName val="0"/>
          <c:showPercent val="0"/>
          <c:showBubbleSize val="0"/>
        </c:dLbls>
        <c:gapWidth val="62"/>
        <c:axId val="241657344"/>
        <c:axId val="53161920"/>
      </c:barChart>
      <c:catAx>
        <c:axId val="241657344"/>
        <c:scaling>
          <c:orientation val="minMax"/>
        </c:scaling>
        <c:delete val="0"/>
        <c:axPos val="l"/>
        <c:numFmt formatCode="General"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53161920"/>
        <c:crosses val="autoZero"/>
        <c:auto val="1"/>
        <c:lblAlgn val="ctr"/>
        <c:lblOffset val="100"/>
        <c:tickLblSkip val="1"/>
        <c:noMultiLvlLbl val="0"/>
      </c:catAx>
      <c:valAx>
        <c:axId val="53161920"/>
        <c:scaling>
          <c:orientation val="minMax"/>
        </c:scaling>
        <c:delete val="0"/>
        <c:axPos val="b"/>
        <c:majorGridlines>
          <c:spPr>
            <a:ln>
              <a:solidFill>
                <a:srgbClr val="4F81BD"/>
              </a:solidFill>
            </a:ln>
          </c:spPr>
        </c:majorGridlines>
        <c:title>
          <c:tx>
            <c:rich>
              <a:bodyPr/>
              <a:lstStyle/>
              <a:p>
                <a:pPr>
                  <a:defRPr/>
                </a:pPr>
                <a:r>
                  <a:rPr lang="en-GB" b="0" dirty="0" smtClean="0">
                    <a:latin typeface="Calibri" pitchFamily="34" charset="0"/>
                  </a:rPr>
                  <a:t>Share of total agricultural</a:t>
                </a:r>
                <a:r>
                  <a:rPr lang="en-GB" b="0" baseline="0" dirty="0" smtClean="0">
                    <a:latin typeface="Calibri" pitchFamily="34" charset="0"/>
                  </a:rPr>
                  <a:t> land </a:t>
                </a:r>
                <a:endParaRPr lang="en-GB" b="0" dirty="0">
                  <a:latin typeface="Calibri" pitchFamily="34" charset="0"/>
                </a:endParaRPr>
              </a:p>
            </c:rich>
          </c:tx>
          <c:overlay val="0"/>
        </c:title>
        <c:numFmt formatCode="0%"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241657344"/>
        <c:crosses val="autoZero"/>
        <c:crossBetween val="between"/>
      </c:valAx>
    </c:plotArea>
    <c:plotVisOnly val="1"/>
    <c:dispBlanksAs val="gap"/>
    <c:showDLblsOverMax val="0"/>
  </c:chart>
  <c:txPr>
    <a:bodyPr/>
    <a:lstStyle/>
    <a:p>
      <a:pPr>
        <a:defRPr sz="1800"/>
      </a:pPr>
      <a:endParaRPr lang="de-DE"/>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sz="2000">
                <a:latin typeface="Calibri" pitchFamily="34" charset="0"/>
              </a:defRPr>
            </a:pPr>
            <a:r>
              <a:rPr lang="de-CH" sz="2000" b="1" i="0" u="none" strike="noStrike" baseline="0" dirty="0" smtClean="0">
                <a:effectLst/>
              </a:rPr>
              <a:t>Distribution of the shares of organic agricultural land 2013</a:t>
            </a:r>
            <a:r>
              <a:rPr lang="en-US" sz="2000" dirty="0" smtClean="0">
                <a:latin typeface="Calibri" pitchFamily="34" charset="0"/>
              </a:rPr>
              <a:t/>
            </a:r>
            <a:br>
              <a:rPr lang="en-US" sz="2000" dirty="0" smtClean="0">
                <a:latin typeface="Calibri" pitchFamily="34" charset="0"/>
              </a:rPr>
            </a:br>
            <a:r>
              <a:rPr lang="en-US" sz="1200" b="0" dirty="0" smtClean="0">
                <a:latin typeface="Calibri" pitchFamily="34" charset="0"/>
              </a:rPr>
              <a:t>Source</a:t>
            </a:r>
            <a:r>
              <a:rPr lang="en-US" sz="1200" b="0" baseline="0" dirty="0" smtClean="0">
                <a:latin typeface="Calibri" pitchFamily="34" charset="0"/>
              </a:rPr>
              <a:t>: FiBL-IFOAM Survey 2015</a:t>
            </a:r>
            <a:endParaRPr lang="en-US" sz="1200" b="0" dirty="0">
              <a:latin typeface="Calibri" pitchFamily="34" charset="0"/>
            </a:endParaRPr>
          </a:p>
        </c:rich>
      </c:tx>
      <c:layout>
        <c:manualLayout>
          <c:xMode val="edge"/>
          <c:yMode val="edge"/>
          <c:x val="3.5534743820193442E-2"/>
          <c:y val="1.2505547079938345E-2"/>
        </c:manualLayout>
      </c:layout>
      <c:overlay val="0"/>
    </c:title>
    <c:autoTitleDeleted val="0"/>
    <c:plotArea>
      <c:layout>
        <c:manualLayout>
          <c:layoutTarget val="inner"/>
          <c:xMode val="edge"/>
          <c:yMode val="edge"/>
          <c:x val="0.30353332207731398"/>
          <c:y val="0.23715364208781606"/>
          <c:w val="0.38608393028387672"/>
          <c:h val="0.57820480081716041"/>
        </c:manualLayout>
      </c:layout>
      <c:pieChart>
        <c:varyColors val="1"/>
        <c:ser>
          <c:idx val="0"/>
          <c:order val="0"/>
          <c:tx>
            <c:strRef>
              <c:f>Tabelle1!$B$1</c:f>
              <c:strCache>
                <c:ptCount val="1"/>
                <c:pt idx="0">
                  <c:v>Number of countries</c:v>
                </c:pt>
              </c:strCache>
            </c:strRef>
          </c:tx>
          <c:spPr>
            <a:ln>
              <a:solidFill>
                <a:schemeClr val="bg1"/>
              </a:solidFill>
            </a:ln>
          </c:spPr>
          <c:explosion val="1"/>
          <c:dPt>
            <c:idx val="0"/>
            <c:bubble3D val="0"/>
            <c:explosion val="0"/>
            <c:spPr>
              <a:solidFill>
                <a:srgbClr val="4F81BD"/>
              </a:solidFill>
              <a:ln>
                <a:solidFill>
                  <a:schemeClr val="bg1"/>
                </a:solidFill>
              </a:ln>
            </c:spPr>
          </c:dPt>
          <c:dPt>
            <c:idx val="1"/>
            <c:bubble3D val="0"/>
            <c:explosion val="0"/>
            <c:spPr>
              <a:solidFill>
                <a:srgbClr val="4F81BD">
                  <a:alpha val="80000"/>
                </a:srgbClr>
              </a:solidFill>
              <a:ln>
                <a:solidFill>
                  <a:schemeClr val="bg1"/>
                </a:solidFill>
              </a:ln>
            </c:spPr>
          </c:dPt>
          <c:dPt>
            <c:idx val="2"/>
            <c:bubble3D val="0"/>
            <c:explosion val="0"/>
            <c:spPr>
              <a:solidFill>
                <a:srgbClr val="4F81BD">
                  <a:alpha val="60000"/>
                </a:srgbClr>
              </a:solidFill>
              <a:ln>
                <a:solidFill>
                  <a:schemeClr val="bg1"/>
                </a:solidFill>
              </a:ln>
            </c:spPr>
          </c:dPt>
          <c:dPt>
            <c:idx val="3"/>
            <c:bubble3D val="0"/>
            <c:explosion val="0"/>
            <c:spPr>
              <a:solidFill>
                <a:srgbClr val="4F81BD">
                  <a:alpha val="40000"/>
                </a:srgbClr>
              </a:solidFill>
              <a:ln>
                <a:solidFill>
                  <a:schemeClr val="bg1"/>
                </a:solidFill>
              </a:ln>
            </c:spPr>
          </c:dPt>
          <c:dPt>
            <c:idx val="4"/>
            <c:bubble3D val="0"/>
            <c:spPr>
              <a:solidFill>
                <a:srgbClr val="4F81BD">
                  <a:alpha val="10000"/>
                </a:srgbClr>
              </a:solidFill>
              <a:ln>
                <a:solidFill>
                  <a:schemeClr val="bg1"/>
                </a:solidFill>
              </a:ln>
            </c:spPr>
          </c:dPt>
          <c:dPt>
            <c:idx val="5"/>
            <c:bubble3D val="0"/>
            <c:spPr>
              <a:solidFill>
                <a:schemeClr val="bg1">
                  <a:lumMod val="75000"/>
                </a:schemeClr>
              </a:solidFill>
              <a:ln>
                <a:solidFill>
                  <a:schemeClr val="bg1"/>
                </a:solidFill>
              </a:ln>
            </c:spPr>
          </c:dPt>
          <c:dLbls>
            <c:dLbl>
              <c:idx val="0"/>
              <c:tx>
                <c:rich>
                  <a:bodyPr/>
                  <a:lstStyle/>
                  <a:p>
                    <a:r>
                      <a:rPr lang="en-US" dirty="0" smtClean="0">
                        <a:latin typeface="Calibri" panose="020F0502020204030204" pitchFamily="34" charset="0"/>
                      </a:rPr>
                      <a:t>11countries;</a:t>
                    </a:r>
                  </a:p>
                  <a:p>
                    <a:r>
                      <a:rPr lang="en-US" dirty="0" smtClean="0">
                        <a:latin typeface="Calibri" panose="020F0502020204030204" pitchFamily="34" charset="0"/>
                      </a:rPr>
                      <a:t> </a:t>
                    </a:r>
                    <a:r>
                      <a:rPr lang="en-US" dirty="0">
                        <a:latin typeface="Calibri" panose="020F0502020204030204" pitchFamily="34" charset="0"/>
                      </a:rPr>
                      <a:t>7%</a:t>
                    </a:r>
                    <a:endParaRPr lang="en-US" dirty="0"/>
                  </a:p>
                </c:rich>
              </c:tx>
              <c:dLblPos val="outEnd"/>
              <c:showLegendKey val="0"/>
              <c:showVal val="1"/>
              <c:showCatName val="0"/>
              <c:showSerName val="0"/>
              <c:showPercent val="1"/>
              <c:showBubbleSize val="0"/>
              <c:extLst>
                <c:ext xmlns:c15="http://schemas.microsoft.com/office/drawing/2012/chart" uri="{CE6537A1-D6FC-4f65-9D91-7224C49458BB}"/>
              </c:extLst>
            </c:dLbl>
            <c:dLbl>
              <c:idx val="1"/>
              <c:tx>
                <c:rich>
                  <a:bodyPr/>
                  <a:lstStyle/>
                  <a:p>
                    <a:r>
                      <a:rPr lang="en-US" dirty="0" smtClean="0">
                        <a:latin typeface="Calibri" panose="020F0502020204030204" pitchFamily="34" charset="0"/>
                      </a:rPr>
                      <a:t>15 countries;</a:t>
                    </a:r>
                  </a:p>
                  <a:p>
                    <a:r>
                      <a:rPr lang="en-US" dirty="0" smtClean="0">
                        <a:latin typeface="Calibri" panose="020F0502020204030204" pitchFamily="34" charset="0"/>
                      </a:rPr>
                      <a:t> </a:t>
                    </a:r>
                    <a:r>
                      <a:rPr lang="en-US" dirty="0">
                        <a:latin typeface="Calibri" panose="020F0502020204030204" pitchFamily="34" charset="0"/>
                      </a:rPr>
                      <a:t>9%</a:t>
                    </a:r>
                    <a:endParaRPr lang="en-US" dirty="0"/>
                  </a:p>
                </c:rich>
              </c:tx>
              <c:dLblPos val="outEnd"/>
              <c:showLegendKey val="0"/>
              <c:showVal val="1"/>
              <c:showCatName val="0"/>
              <c:showSerName val="0"/>
              <c:showPercent val="1"/>
              <c:showBubbleSize val="0"/>
              <c:extLst>
                <c:ext xmlns:c15="http://schemas.microsoft.com/office/drawing/2012/chart" uri="{CE6537A1-D6FC-4f65-9D91-7224C49458BB}"/>
              </c:extLst>
            </c:dLbl>
            <c:dLbl>
              <c:idx val="2"/>
              <c:tx>
                <c:rich>
                  <a:bodyPr/>
                  <a:lstStyle/>
                  <a:p>
                    <a:r>
                      <a:rPr lang="en-US" dirty="0" smtClean="0">
                        <a:latin typeface="Calibri" panose="020F0502020204030204" pitchFamily="34" charset="0"/>
                      </a:rPr>
                      <a:t>40 countries; </a:t>
                    </a:r>
                  </a:p>
                  <a:p>
                    <a:r>
                      <a:rPr lang="en-US" dirty="0" smtClean="0">
                        <a:latin typeface="Calibri" panose="020F0502020204030204" pitchFamily="34" charset="0"/>
                      </a:rPr>
                      <a:t>25</a:t>
                    </a:r>
                    <a:r>
                      <a:rPr lang="en-US" dirty="0">
                        <a:latin typeface="Calibri" panose="020F0502020204030204" pitchFamily="34" charset="0"/>
                      </a:rPr>
                      <a:t>%</a:t>
                    </a:r>
                    <a:endParaRPr lang="en-US" dirty="0"/>
                  </a:p>
                </c:rich>
              </c:tx>
              <c:dLblPos val="outEnd"/>
              <c:showLegendKey val="0"/>
              <c:showVal val="1"/>
              <c:showCatName val="0"/>
              <c:showSerName val="0"/>
              <c:showPercent val="1"/>
              <c:showBubbleSize val="0"/>
              <c:extLst>
                <c:ext xmlns:c15="http://schemas.microsoft.com/office/drawing/2012/chart" uri="{CE6537A1-D6FC-4f65-9D91-7224C49458BB}"/>
              </c:extLst>
            </c:dLbl>
            <c:dLbl>
              <c:idx val="3"/>
              <c:tx>
                <c:rich>
                  <a:bodyPr/>
                  <a:lstStyle/>
                  <a:p>
                    <a:r>
                      <a:rPr lang="en-US" dirty="0" smtClean="0">
                        <a:latin typeface="Calibri" panose="020F0502020204030204" pitchFamily="34" charset="0"/>
                      </a:rPr>
                      <a:t>97 countries; </a:t>
                    </a:r>
                  </a:p>
                  <a:p>
                    <a:r>
                      <a:rPr lang="en-US" dirty="0" smtClean="0">
                        <a:latin typeface="Calibri" panose="020F0502020204030204" pitchFamily="34" charset="0"/>
                      </a:rPr>
                      <a:t>59</a:t>
                    </a:r>
                    <a:r>
                      <a:rPr lang="en-US" dirty="0">
                        <a:latin typeface="Calibri" panose="020F0502020204030204" pitchFamily="34" charset="0"/>
                      </a:rPr>
                      <a:t>%</a:t>
                    </a:r>
                    <a:endParaRPr lang="en-US" dirty="0"/>
                  </a:p>
                </c:rich>
              </c:tx>
              <c:dLblPos val="outEnd"/>
              <c:showLegendKey val="0"/>
              <c:showVal val="1"/>
              <c:showCatName val="0"/>
              <c:showSerName val="0"/>
              <c:showPercent val="1"/>
              <c:showBubbleSize val="0"/>
              <c:extLst>
                <c:ext xmlns:c15="http://schemas.microsoft.com/office/drawing/2012/chart" uri="{CE6537A1-D6FC-4f65-9D91-7224C49458BB}"/>
              </c:extLst>
            </c:dLbl>
            <c:spPr>
              <a:noFill/>
              <a:ln>
                <a:noFill/>
              </a:ln>
              <a:effectLst/>
            </c:spPr>
            <c:txPr>
              <a:bodyPr/>
              <a:lstStyle/>
              <a:p>
                <a:pPr>
                  <a:defRPr>
                    <a:latin typeface="Calibri" panose="020F0502020204030204" pitchFamily="34" charset="0"/>
                  </a:defRPr>
                </a:pPr>
                <a:endParaRPr lang="de-DE"/>
              </a:p>
            </c:txPr>
            <c:dLblPos val="outEnd"/>
            <c:showLegendKey val="0"/>
            <c:showVal val="1"/>
            <c:showCatName val="0"/>
            <c:showSerName val="0"/>
            <c:showPercent val="1"/>
            <c:showBubbleSize val="0"/>
            <c:showLeaderLines val="0"/>
            <c:extLst>
              <c:ext xmlns:c15="http://schemas.microsoft.com/office/drawing/2012/chart" uri="{CE6537A1-D6FC-4f65-9D91-7224C49458BB}"/>
            </c:extLst>
          </c:dLbls>
          <c:cat>
            <c:strRef>
              <c:f>Tabelle1!$A$2:$A$5</c:f>
              <c:strCache>
                <c:ptCount val="4"/>
                <c:pt idx="0">
                  <c:v>More than 10%</c:v>
                </c:pt>
                <c:pt idx="1">
                  <c:v>Between 10-5%</c:v>
                </c:pt>
                <c:pt idx="2">
                  <c:v>Between 5-1%</c:v>
                </c:pt>
                <c:pt idx="3">
                  <c:v>Less than 1%</c:v>
                </c:pt>
              </c:strCache>
            </c:strRef>
          </c:cat>
          <c:val>
            <c:numRef>
              <c:f>Tabelle1!$B$2:$B$5</c:f>
              <c:numCache>
                <c:formatCode>General</c:formatCode>
                <c:ptCount val="4"/>
                <c:pt idx="0">
                  <c:v>11</c:v>
                </c:pt>
                <c:pt idx="1">
                  <c:v>15</c:v>
                </c:pt>
                <c:pt idx="2">
                  <c:v>40</c:v>
                </c:pt>
                <c:pt idx="3">
                  <c:v>97</c:v>
                </c:pt>
              </c:numCache>
            </c:numRef>
          </c:val>
        </c:ser>
        <c:dLbls>
          <c:dLblPos val="outEnd"/>
          <c:showLegendKey val="0"/>
          <c:showVal val="1"/>
          <c:showCatName val="0"/>
          <c:showSerName val="0"/>
          <c:showPercent val="0"/>
          <c:showBubbleSize val="0"/>
          <c:showLeaderLines val="0"/>
        </c:dLbls>
        <c:firstSliceAng val="0"/>
      </c:pieChart>
    </c:plotArea>
    <c:legend>
      <c:legendPos val="b"/>
      <c:layout>
        <c:manualLayout>
          <c:xMode val="edge"/>
          <c:yMode val="edge"/>
          <c:x val="0.26689977906761997"/>
          <c:y val="0.85818242417509183"/>
          <c:w val="0.47349230560346506"/>
          <c:h val="0.12662949576058671"/>
        </c:manualLayout>
      </c:layout>
      <c:overlay val="1"/>
      <c:txPr>
        <a:bodyPr/>
        <a:lstStyle/>
        <a:p>
          <a:pPr>
            <a:defRPr>
              <a:latin typeface="Calibri" pitchFamily="34" charset="0"/>
            </a:defRPr>
          </a:pPr>
          <a:endParaRPr lang="de-DE"/>
        </a:p>
      </c:txPr>
    </c:legend>
    <c:plotVisOnly val="1"/>
    <c:dispBlanksAs val="gap"/>
    <c:showDLblsOverMax val="0"/>
  </c:chart>
  <c:txPr>
    <a:bodyPr/>
    <a:lstStyle/>
    <a:p>
      <a:pPr>
        <a:defRPr sz="1800"/>
      </a:pPr>
      <a:endParaRPr lang="de-DE"/>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GB" sz="2000" dirty="0" smtClean="0">
                <a:latin typeface="Calibri" pitchFamily="34" charset="0"/>
              </a:rPr>
              <a:t>Growth</a:t>
            </a:r>
            <a:r>
              <a:rPr lang="en-GB" sz="2000" baseline="0" dirty="0" smtClean="0">
                <a:latin typeface="Calibri" pitchFamily="34" charset="0"/>
              </a:rPr>
              <a:t> of the organic agricultural land 1999-2013</a:t>
            </a:r>
            <a:br>
              <a:rPr lang="en-GB" sz="2000" baseline="0" dirty="0" smtClean="0">
                <a:latin typeface="Calibri" pitchFamily="34" charset="0"/>
              </a:rPr>
            </a:br>
            <a:r>
              <a:rPr lang="en-GB" sz="1200" b="0" baseline="0" dirty="0" smtClean="0">
                <a:latin typeface="Calibri" pitchFamily="34" charset="0"/>
              </a:rPr>
              <a:t>Source: FiBL-IFOAM-SOEL-Surveys 1999-2015</a:t>
            </a:r>
            <a:endParaRPr lang="en-GB" sz="1200" b="0" dirty="0">
              <a:latin typeface="Calibri" pitchFamily="34" charset="0"/>
            </a:endParaRPr>
          </a:p>
        </c:rich>
      </c:tx>
      <c:layout>
        <c:manualLayout>
          <c:xMode val="edge"/>
          <c:yMode val="edge"/>
          <c:x val="2.7837444687051578E-2"/>
          <c:y val="1.2345679012345678E-2"/>
        </c:manualLayout>
      </c:layout>
      <c:overlay val="0"/>
    </c:title>
    <c:autoTitleDeleted val="0"/>
    <c:plotArea>
      <c:layout>
        <c:manualLayout>
          <c:layoutTarget val="inner"/>
          <c:xMode val="edge"/>
          <c:yMode val="edge"/>
          <c:x val="9.7875507852668645E-2"/>
          <c:y val="0.13385292116263245"/>
          <c:w val="0.88405753805085474"/>
          <c:h val="0.78610252422150939"/>
        </c:manualLayout>
      </c:layout>
      <c:lineChart>
        <c:grouping val="standard"/>
        <c:varyColors val="0"/>
        <c:ser>
          <c:idx val="0"/>
          <c:order val="0"/>
          <c:tx>
            <c:strRef>
              <c:f>Tabelle1!$B$1</c:f>
              <c:strCache>
                <c:ptCount val="1"/>
                <c:pt idx="0">
                  <c:v>Hectares</c:v>
                </c:pt>
              </c:strCache>
            </c:strRef>
          </c:tx>
          <c:spPr>
            <a:ln w="63500">
              <a:solidFill>
                <a:srgbClr val="4F81BD"/>
              </a:solidFill>
            </a:ln>
          </c:spPr>
          <c:marker>
            <c:symbol val="none"/>
          </c:marker>
          <c:dLbls>
            <c:numFmt formatCode="#,##0.0" sourceLinked="0"/>
            <c:spPr>
              <a:noFill/>
              <a:ln>
                <a:noFill/>
              </a:ln>
              <a:effectLst/>
            </c:spPr>
            <c:txPr>
              <a:bodyPr/>
              <a:lstStyle/>
              <a:p>
                <a:pPr>
                  <a:defRPr>
                    <a:latin typeface="Calibri" pitchFamily="34" charset="0"/>
                  </a:defRPr>
                </a:pPr>
                <a:endParaRPr lang="de-DE"/>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Tabelle1!$A$2:$A$16</c:f>
              <c:numCache>
                <c:formatCode>General</c:formatCode>
                <c:ptCount val="15"/>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numCache>
            </c:numRef>
          </c:cat>
          <c:val>
            <c:numRef>
              <c:f>Tabelle1!$B$2:$B$16</c:f>
              <c:numCache>
                <c:formatCode>#,##0</c:formatCode>
                <c:ptCount val="15"/>
                <c:pt idx="0">
                  <c:v>10994659.75</c:v>
                </c:pt>
                <c:pt idx="1">
                  <c:v>14857518.630000003</c:v>
                </c:pt>
                <c:pt idx="2">
                  <c:v>17219547.180000003</c:v>
                </c:pt>
                <c:pt idx="3">
                  <c:v>19814942.003999997</c:v>
                </c:pt>
                <c:pt idx="4">
                  <c:v>25722493.539999999</c:v>
                </c:pt>
                <c:pt idx="5">
                  <c:v>29762423.560000002</c:v>
                </c:pt>
                <c:pt idx="6">
                  <c:v>29020884.152810011</c:v>
                </c:pt>
                <c:pt idx="7">
                  <c:v>30126285.363397676</c:v>
                </c:pt>
                <c:pt idx="8">
                  <c:v>31488719.011472769</c:v>
                </c:pt>
                <c:pt idx="9">
                  <c:v>34407818.955837317</c:v>
                </c:pt>
                <c:pt idx="10">
                  <c:v>36277476.600988336</c:v>
                </c:pt>
                <c:pt idx="11">
                  <c:v>36017569.62394736</c:v>
                </c:pt>
                <c:pt idx="12">
                  <c:v>37357155.386877805</c:v>
                </c:pt>
                <c:pt idx="13">
                  <c:v>37490215.237456739</c:v>
                </c:pt>
                <c:pt idx="14">
                  <c:v>43085218.655693248</c:v>
                </c:pt>
              </c:numCache>
            </c:numRef>
          </c:val>
          <c:smooth val="0"/>
        </c:ser>
        <c:dLbls>
          <c:showLegendKey val="0"/>
          <c:showVal val="0"/>
          <c:showCatName val="0"/>
          <c:showSerName val="0"/>
          <c:showPercent val="0"/>
          <c:showBubbleSize val="0"/>
        </c:dLbls>
        <c:marker val="1"/>
        <c:smooth val="0"/>
        <c:axId val="242658816"/>
        <c:axId val="299600128"/>
      </c:lineChart>
      <c:catAx>
        <c:axId val="242658816"/>
        <c:scaling>
          <c:orientation val="minMax"/>
        </c:scaling>
        <c:delete val="0"/>
        <c:axPos val="b"/>
        <c:numFmt formatCode="General"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99600128"/>
        <c:crosses val="autoZero"/>
        <c:auto val="1"/>
        <c:lblAlgn val="ctr"/>
        <c:lblOffset val="100"/>
        <c:noMultiLvlLbl val="0"/>
      </c:catAx>
      <c:valAx>
        <c:axId val="299600128"/>
        <c:scaling>
          <c:orientation val="minMax"/>
        </c:scaling>
        <c:delete val="0"/>
        <c:axPos val="l"/>
        <c:majorGridlines>
          <c:spPr>
            <a:ln>
              <a:solidFill>
                <a:srgbClr val="4F81BD"/>
              </a:solidFill>
            </a:ln>
          </c:spPr>
        </c:majorGridlines>
        <c:title>
          <c:tx>
            <c:rich>
              <a:bodyPr rot="-5400000" vert="horz"/>
              <a:lstStyle/>
              <a:p>
                <a:pPr>
                  <a:defRPr/>
                </a:pPr>
                <a:r>
                  <a:rPr lang="en-GB" b="0" dirty="0" smtClean="0">
                    <a:latin typeface="Calibri" pitchFamily="34" charset="0"/>
                  </a:rPr>
                  <a:t>Million hectares</a:t>
                </a:r>
                <a:endParaRPr lang="en-GB" b="0" dirty="0">
                  <a:latin typeface="Calibri" pitchFamily="34" charset="0"/>
                </a:endParaRPr>
              </a:p>
            </c:rich>
          </c:tx>
          <c:overlay val="0"/>
        </c:title>
        <c:numFmt formatCode="#,##0"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42658816"/>
        <c:crosses val="autoZero"/>
        <c:crossBetween val="between"/>
        <c:dispUnits>
          <c:builtInUnit val="millions"/>
        </c:dispUnits>
      </c:valAx>
    </c:plotArea>
    <c:plotVisOnly val="1"/>
    <c:dispBlanksAs val="gap"/>
    <c:showDLblsOverMax val="0"/>
  </c:chart>
  <c:txPr>
    <a:bodyPr/>
    <a:lstStyle/>
    <a:p>
      <a:pPr>
        <a:defRPr sz="1800"/>
      </a:pPr>
      <a:endParaRPr lang="de-DE"/>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de-CH" sz="2000" b="1" i="0" u="none" strike="noStrike" baseline="0" dirty="0" smtClean="0">
                <a:effectLst/>
              </a:rPr>
              <a:t>Development of organic agricultural land in the regions 1999-2013</a:t>
            </a:r>
            <a:r>
              <a:rPr lang="en-GB" dirty="0"/>
              <a:t/>
            </a:r>
            <a:br>
              <a:rPr lang="en-GB" dirty="0"/>
            </a:br>
            <a:r>
              <a:rPr lang="en-GB" sz="868" b="0" dirty="0"/>
              <a:t>S</a:t>
            </a:r>
            <a:r>
              <a:rPr lang="en-GB" sz="868" b="0" dirty="0" smtClean="0"/>
              <a:t>ource</a:t>
            </a:r>
            <a:r>
              <a:rPr lang="en-GB" sz="868" b="0" dirty="0"/>
              <a:t>: FiBL-IFOAM-SOEL-Survey</a:t>
            </a:r>
            <a:r>
              <a:rPr lang="en-GB" sz="868" b="0" dirty="0" smtClean="0"/>
              <a:t>s 1999-2015</a:t>
            </a:r>
            <a:endParaRPr lang="en-GB" sz="1200" b="0" dirty="0"/>
          </a:p>
        </c:rich>
      </c:tx>
      <c:layout>
        <c:manualLayout>
          <c:xMode val="edge"/>
          <c:yMode val="edge"/>
          <c:x val="0"/>
          <c:y val="0"/>
        </c:manualLayout>
      </c:layout>
      <c:overlay val="0"/>
    </c:title>
    <c:autoTitleDeleted val="0"/>
    <c:plotArea>
      <c:layout/>
      <c:barChart>
        <c:barDir val="col"/>
        <c:grouping val="stacked"/>
        <c:varyColors val="0"/>
        <c:ser>
          <c:idx val="1"/>
          <c:order val="0"/>
          <c:tx>
            <c:strRef>
              <c:f>Tabelle1!$B$1</c:f>
              <c:strCache>
                <c:ptCount val="1"/>
                <c:pt idx="0">
                  <c:v>Africa</c:v>
                </c:pt>
              </c:strCache>
            </c:strRef>
          </c:tx>
          <c:spPr>
            <a:solidFill>
              <a:srgbClr val="F49618"/>
            </a:solidFill>
            <a:ln w="0">
              <a:solidFill>
                <a:srgbClr val="F49618"/>
              </a:solidFill>
            </a:ln>
          </c:spPr>
          <c:invertIfNegative val="0"/>
          <c:cat>
            <c:numRef>
              <c:f>Tabelle1!$A$2:$A$16</c:f>
              <c:numCache>
                <c:formatCode>General</c:formatCode>
                <c:ptCount val="15"/>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numCache>
            </c:numRef>
          </c:cat>
          <c:val>
            <c:numRef>
              <c:f>Tabelle1!$B$2:$B$16</c:f>
              <c:numCache>
                <c:formatCode>#,##0</c:formatCode>
                <c:ptCount val="15"/>
                <c:pt idx="0">
                  <c:v>21797</c:v>
                </c:pt>
                <c:pt idx="1">
                  <c:v>52426</c:v>
                </c:pt>
                <c:pt idx="2">
                  <c:v>233383</c:v>
                </c:pt>
                <c:pt idx="3">
                  <c:v>316994</c:v>
                </c:pt>
                <c:pt idx="4">
                  <c:v>358332</c:v>
                </c:pt>
                <c:pt idx="5">
                  <c:v>513555</c:v>
                </c:pt>
                <c:pt idx="6">
                  <c:v>489949</c:v>
                </c:pt>
                <c:pt idx="7">
                  <c:v>684803</c:v>
                </c:pt>
                <c:pt idx="8">
                  <c:v>862351</c:v>
                </c:pt>
                <c:pt idx="9">
                  <c:v>855603</c:v>
                </c:pt>
                <c:pt idx="10">
                  <c:v>1026619</c:v>
                </c:pt>
                <c:pt idx="11">
                  <c:v>1075797</c:v>
                </c:pt>
                <c:pt idx="12">
                  <c:v>1073404</c:v>
                </c:pt>
                <c:pt idx="13">
                  <c:v>1149461</c:v>
                </c:pt>
                <c:pt idx="14">
                  <c:v>1222373.9284999997</c:v>
                </c:pt>
              </c:numCache>
            </c:numRef>
          </c:val>
        </c:ser>
        <c:ser>
          <c:idx val="2"/>
          <c:order val="1"/>
          <c:tx>
            <c:strRef>
              <c:f>Tabelle1!$C$1</c:f>
              <c:strCache>
                <c:ptCount val="1"/>
                <c:pt idx="0">
                  <c:v>Asia</c:v>
                </c:pt>
              </c:strCache>
            </c:strRef>
          </c:tx>
          <c:spPr>
            <a:solidFill>
              <a:srgbClr val="92D050"/>
            </a:solidFill>
            <a:ln w="0">
              <a:solidFill>
                <a:schemeClr val="bg1">
                  <a:alpha val="73000"/>
                </a:schemeClr>
              </a:solidFill>
            </a:ln>
          </c:spPr>
          <c:invertIfNegative val="0"/>
          <c:cat>
            <c:numRef>
              <c:f>Tabelle1!$A$2:$A$16</c:f>
              <c:numCache>
                <c:formatCode>General</c:formatCode>
                <c:ptCount val="15"/>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numCache>
            </c:numRef>
          </c:cat>
          <c:val>
            <c:numRef>
              <c:f>Tabelle1!$C$2:$C$16</c:f>
              <c:numCache>
                <c:formatCode>#,##0</c:formatCode>
                <c:ptCount val="15"/>
                <c:pt idx="0">
                  <c:v>23221</c:v>
                </c:pt>
                <c:pt idx="1">
                  <c:v>61432</c:v>
                </c:pt>
                <c:pt idx="2">
                  <c:v>420099</c:v>
                </c:pt>
                <c:pt idx="3">
                  <c:v>429226</c:v>
                </c:pt>
                <c:pt idx="4">
                  <c:v>494681</c:v>
                </c:pt>
                <c:pt idx="5">
                  <c:v>3781818</c:v>
                </c:pt>
                <c:pt idx="6">
                  <c:v>2678704</c:v>
                </c:pt>
                <c:pt idx="7">
                  <c:v>3001444</c:v>
                </c:pt>
                <c:pt idx="8">
                  <c:v>2902698</c:v>
                </c:pt>
                <c:pt idx="9">
                  <c:v>3359184</c:v>
                </c:pt>
                <c:pt idx="10">
                  <c:v>3580459</c:v>
                </c:pt>
                <c:pt idx="11">
                  <c:v>2770430</c:v>
                </c:pt>
                <c:pt idx="12">
                  <c:v>3692121</c:v>
                </c:pt>
                <c:pt idx="13">
                  <c:v>3218701</c:v>
                </c:pt>
                <c:pt idx="14">
                  <c:v>3425939</c:v>
                </c:pt>
              </c:numCache>
            </c:numRef>
          </c:val>
        </c:ser>
        <c:ser>
          <c:idx val="3"/>
          <c:order val="2"/>
          <c:tx>
            <c:strRef>
              <c:f>Tabelle1!$D$1</c:f>
              <c:strCache>
                <c:ptCount val="1"/>
                <c:pt idx="0">
                  <c:v>Europe</c:v>
                </c:pt>
              </c:strCache>
            </c:strRef>
          </c:tx>
          <c:spPr>
            <a:solidFill>
              <a:srgbClr val="2F1BC3"/>
            </a:solidFill>
            <a:ln w="0">
              <a:solidFill>
                <a:schemeClr val="bg1">
                  <a:alpha val="73000"/>
                </a:schemeClr>
              </a:solidFill>
            </a:ln>
          </c:spPr>
          <c:invertIfNegative val="0"/>
          <c:cat>
            <c:numRef>
              <c:f>Tabelle1!$A$2:$A$16</c:f>
              <c:numCache>
                <c:formatCode>General</c:formatCode>
                <c:ptCount val="15"/>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numCache>
            </c:numRef>
          </c:cat>
          <c:val>
            <c:numRef>
              <c:f>Tabelle1!$D$2:$D$16</c:f>
              <c:numCache>
                <c:formatCode>#,##0</c:formatCode>
                <c:ptCount val="15"/>
                <c:pt idx="0">
                  <c:v>3659741</c:v>
                </c:pt>
                <c:pt idx="1">
                  <c:v>4463877</c:v>
                </c:pt>
                <c:pt idx="2">
                  <c:v>5434879</c:v>
                </c:pt>
                <c:pt idx="3">
                  <c:v>5805673</c:v>
                </c:pt>
                <c:pt idx="4">
                  <c:v>6205498</c:v>
                </c:pt>
                <c:pt idx="5">
                  <c:v>6353105</c:v>
                </c:pt>
                <c:pt idx="6">
                  <c:v>6762677</c:v>
                </c:pt>
                <c:pt idx="7">
                  <c:v>7265087</c:v>
                </c:pt>
                <c:pt idx="8">
                  <c:v>7770019</c:v>
                </c:pt>
                <c:pt idx="9">
                  <c:v>8269433</c:v>
                </c:pt>
                <c:pt idx="10">
                  <c:v>9208439</c:v>
                </c:pt>
                <c:pt idx="11">
                  <c:v>10012292</c:v>
                </c:pt>
                <c:pt idx="12">
                  <c:v>10535640</c:v>
                </c:pt>
                <c:pt idx="13">
                  <c:v>11135208</c:v>
                </c:pt>
                <c:pt idx="14">
                  <c:v>11460773</c:v>
                </c:pt>
              </c:numCache>
            </c:numRef>
          </c:val>
        </c:ser>
        <c:ser>
          <c:idx val="4"/>
          <c:order val="3"/>
          <c:tx>
            <c:strRef>
              <c:f>Tabelle1!$E$1</c:f>
              <c:strCache>
                <c:ptCount val="1"/>
                <c:pt idx="0">
                  <c:v>Latin America</c:v>
                </c:pt>
              </c:strCache>
            </c:strRef>
          </c:tx>
          <c:spPr>
            <a:solidFill>
              <a:srgbClr val="E74403"/>
            </a:solidFill>
            <a:ln w="0">
              <a:solidFill>
                <a:schemeClr val="bg1">
                  <a:alpha val="73000"/>
                </a:schemeClr>
              </a:solidFill>
            </a:ln>
          </c:spPr>
          <c:invertIfNegative val="0"/>
          <c:cat>
            <c:numRef>
              <c:f>Tabelle1!$A$2:$A$16</c:f>
              <c:numCache>
                <c:formatCode>General</c:formatCode>
                <c:ptCount val="15"/>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numCache>
            </c:numRef>
          </c:cat>
          <c:val>
            <c:numRef>
              <c:f>Tabelle1!$E$2:$E$16</c:f>
              <c:numCache>
                <c:formatCode>#,##0</c:formatCode>
                <c:ptCount val="15"/>
                <c:pt idx="0">
                  <c:v>1246797</c:v>
                </c:pt>
                <c:pt idx="1">
                  <c:v>3910676</c:v>
                </c:pt>
                <c:pt idx="2">
                  <c:v>4542907</c:v>
                </c:pt>
                <c:pt idx="3">
                  <c:v>5752567</c:v>
                </c:pt>
                <c:pt idx="4">
                  <c:v>5958265</c:v>
                </c:pt>
                <c:pt idx="5">
                  <c:v>5217410</c:v>
                </c:pt>
                <c:pt idx="6">
                  <c:v>5056158</c:v>
                </c:pt>
                <c:pt idx="7">
                  <c:v>4950560</c:v>
                </c:pt>
                <c:pt idx="8">
                  <c:v>5586745</c:v>
                </c:pt>
                <c:pt idx="9">
                  <c:v>7238273</c:v>
                </c:pt>
                <c:pt idx="10">
                  <c:v>7660293</c:v>
                </c:pt>
                <c:pt idx="11">
                  <c:v>7543611</c:v>
                </c:pt>
                <c:pt idx="12">
                  <c:v>6855457</c:v>
                </c:pt>
                <c:pt idx="13">
                  <c:v>6813540</c:v>
                </c:pt>
                <c:pt idx="14">
                  <c:v>6611636</c:v>
                </c:pt>
              </c:numCache>
            </c:numRef>
          </c:val>
        </c:ser>
        <c:ser>
          <c:idx val="5"/>
          <c:order val="4"/>
          <c:tx>
            <c:strRef>
              <c:f>Tabelle1!$F$1</c:f>
              <c:strCache>
                <c:ptCount val="1"/>
                <c:pt idx="0">
                  <c:v>North America</c:v>
                </c:pt>
              </c:strCache>
            </c:strRef>
          </c:tx>
          <c:spPr>
            <a:solidFill>
              <a:srgbClr val="006400"/>
            </a:solidFill>
            <a:ln w="0">
              <a:solidFill>
                <a:schemeClr val="bg1">
                  <a:alpha val="73000"/>
                </a:schemeClr>
              </a:solidFill>
            </a:ln>
          </c:spPr>
          <c:invertIfNegative val="0"/>
          <c:cat>
            <c:numRef>
              <c:f>Tabelle1!$A$2:$A$16</c:f>
              <c:numCache>
                <c:formatCode>General</c:formatCode>
                <c:ptCount val="15"/>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numCache>
            </c:numRef>
          </c:cat>
          <c:val>
            <c:numRef>
              <c:f>Tabelle1!$F$2:$F$16</c:f>
              <c:numCache>
                <c:formatCode>#,##0</c:formatCode>
                <c:ptCount val="15"/>
                <c:pt idx="0">
                  <c:v>733147</c:v>
                </c:pt>
                <c:pt idx="1">
                  <c:v>1058951</c:v>
                </c:pt>
                <c:pt idx="2">
                  <c:v>1278122</c:v>
                </c:pt>
                <c:pt idx="3">
                  <c:v>1257936</c:v>
                </c:pt>
                <c:pt idx="4">
                  <c:v>1405154</c:v>
                </c:pt>
                <c:pt idx="5">
                  <c:v>1721063</c:v>
                </c:pt>
                <c:pt idx="6">
                  <c:v>2219643</c:v>
                </c:pt>
                <c:pt idx="7">
                  <c:v>1792572</c:v>
                </c:pt>
                <c:pt idx="8">
                  <c:v>2292357</c:v>
                </c:pt>
                <c:pt idx="9">
                  <c:v>2577502</c:v>
                </c:pt>
                <c:pt idx="10">
                  <c:v>2652624</c:v>
                </c:pt>
                <c:pt idx="11">
                  <c:v>2472679</c:v>
                </c:pt>
                <c:pt idx="12">
                  <c:v>3019687</c:v>
                </c:pt>
                <c:pt idx="13">
                  <c:v>3012354</c:v>
                </c:pt>
                <c:pt idx="14">
                  <c:v>3047710</c:v>
                </c:pt>
              </c:numCache>
            </c:numRef>
          </c:val>
        </c:ser>
        <c:ser>
          <c:idx val="6"/>
          <c:order val="5"/>
          <c:tx>
            <c:strRef>
              <c:f>Tabelle1!$G$1</c:f>
              <c:strCache>
                <c:ptCount val="1"/>
                <c:pt idx="0">
                  <c:v>Oceania</c:v>
                </c:pt>
              </c:strCache>
            </c:strRef>
          </c:tx>
          <c:spPr>
            <a:solidFill>
              <a:srgbClr val="AD6400"/>
            </a:solidFill>
            <a:ln w="0">
              <a:solidFill>
                <a:schemeClr val="bg1">
                  <a:alpha val="73000"/>
                </a:schemeClr>
              </a:solidFill>
              <a:prstDash val="solid"/>
            </a:ln>
          </c:spPr>
          <c:invertIfNegative val="0"/>
          <c:cat>
            <c:numRef>
              <c:f>Tabelle1!$A$2:$A$16</c:f>
              <c:numCache>
                <c:formatCode>General</c:formatCode>
                <c:ptCount val="15"/>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numCache>
            </c:numRef>
          </c:cat>
          <c:val>
            <c:numRef>
              <c:f>Tabelle1!$G$2:$G$16</c:f>
              <c:numCache>
                <c:formatCode>#,##0</c:formatCode>
                <c:ptCount val="15"/>
                <c:pt idx="0">
                  <c:v>5309957</c:v>
                </c:pt>
                <c:pt idx="1">
                  <c:v>5310157</c:v>
                </c:pt>
                <c:pt idx="2">
                  <c:v>5310157</c:v>
                </c:pt>
                <c:pt idx="3">
                  <c:v>6252546</c:v>
                </c:pt>
                <c:pt idx="4">
                  <c:v>11300563</c:v>
                </c:pt>
                <c:pt idx="5">
                  <c:v>12175472</c:v>
                </c:pt>
                <c:pt idx="6">
                  <c:v>11813754</c:v>
                </c:pt>
                <c:pt idx="7">
                  <c:v>12431820</c:v>
                </c:pt>
                <c:pt idx="8">
                  <c:v>12074550</c:v>
                </c:pt>
                <c:pt idx="9">
                  <c:v>12110667</c:v>
                </c:pt>
                <c:pt idx="10">
                  <c:v>12152106</c:v>
                </c:pt>
                <c:pt idx="11">
                  <c:v>12145031</c:v>
                </c:pt>
                <c:pt idx="12">
                  <c:v>12185841</c:v>
                </c:pt>
                <c:pt idx="13">
                  <c:v>12164316</c:v>
                </c:pt>
                <c:pt idx="14">
                  <c:v>17321733</c:v>
                </c:pt>
              </c:numCache>
            </c:numRef>
          </c:val>
        </c:ser>
        <c:dLbls>
          <c:showLegendKey val="0"/>
          <c:showVal val="0"/>
          <c:showCatName val="0"/>
          <c:showSerName val="0"/>
          <c:showPercent val="0"/>
          <c:showBubbleSize val="0"/>
        </c:dLbls>
        <c:gapWidth val="100"/>
        <c:overlap val="100"/>
        <c:axId val="250300416"/>
        <c:axId val="299603008"/>
      </c:barChart>
      <c:catAx>
        <c:axId val="250300416"/>
        <c:scaling>
          <c:orientation val="minMax"/>
        </c:scaling>
        <c:delete val="0"/>
        <c:axPos val="b"/>
        <c:numFmt formatCode="General" sourceLinked="1"/>
        <c:majorTickMark val="out"/>
        <c:minorTickMark val="none"/>
        <c:tickLblPos val="nextTo"/>
        <c:spPr>
          <a:ln>
            <a:solidFill>
              <a:srgbClr val="4F81BD"/>
            </a:solidFill>
          </a:ln>
        </c:spPr>
        <c:txPr>
          <a:bodyPr/>
          <a:lstStyle/>
          <a:p>
            <a:pPr>
              <a:defRPr sz="1800"/>
            </a:pPr>
            <a:endParaRPr lang="de-DE"/>
          </a:p>
        </c:txPr>
        <c:crossAx val="299603008"/>
        <c:crosses val="autoZero"/>
        <c:auto val="1"/>
        <c:lblAlgn val="ctr"/>
        <c:lblOffset val="100"/>
        <c:tickMarkSkip val="2"/>
        <c:noMultiLvlLbl val="0"/>
      </c:catAx>
      <c:valAx>
        <c:axId val="299603008"/>
        <c:scaling>
          <c:orientation val="minMax"/>
        </c:scaling>
        <c:delete val="0"/>
        <c:axPos val="l"/>
        <c:majorGridlines>
          <c:spPr>
            <a:ln>
              <a:solidFill>
                <a:srgbClr val="4F81BD">
                  <a:alpha val="43000"/>
                </a:srgbClr>
              </a:solidFill>
            </a:ln>
          </c:spPr>
        </c:majorGridlines>
        <c:title>
          <c:tx>
            <c:rich>
              <a:bodyPr/>
              <a:lstStyle/>
              <a:p>
                <a:pPr>
                  <a:defRPr sz="1800" b="0" i="0" u="none" strike="noStrike" baseline="0">
                    <a:solidFill>
                      <a:srgbClr val="000000"/>
                    </a:solidFill>
                    <a:latin typeface="Calibri"/>
                    <a:ea typeface="Calibri"/>
                    <a:cs typeface="Calibri"/>
                  </a:defRPr>
                </a:pPr>
                <a:r>
                  <a:rPr lang="de-CH" sz="1800"/>
                  <a:t>Million hectares</a:t>
                </a:r>
              </a:p>
            </c:rich>
          </c:tx>
          <c:overlay val="0"/>
        </c:title>
        <c:numFmt formatCode="#,##0" sourceLinked="0"/>
        <c:majorTickMark val="out"/>
        <c:minorTickMark val="none"/>
        <c:tickLblPos val="nextTo"/>
        <c:spPr>
          <a:ln>
            <a:solidFill>
              <a:srgbClr val="4F81BD"/>
            </a:solidFill>
          </a:ln>
        </c:spPr>
        <c:txPr>
          <a:bodyPr/>
          <a:lstStyle/>
          <a:p>
            <a:pPr>
              <a:defRPr sz="1800"/>
            </a:pPr>
            <a:endParaRPr lang="de-DE"/>
          </a:p>
        </c:txPr>
        <c:crossAx val="250300416"/>
        <c:crosses val="autoZero"/>
        <c:crossBetween val="between"/>
        <c:dispUnits>
          <c:builtInUnit val="millions"/>
        </c:dispUnits>
      </c:valAx>
      <c:spPr>
        <a:noFill/>
        <a:ln w="18364">
          <a:noFill/>
        </a:ln>
      </c:spPr>
    </c:plotArea>
    <c:legend>
      <c:legendPos val="b"/>
      <c:overlay val="0"/>
      <c:txPr>
        <a:bodyPr/>
        <a:lstStyle/>
        <a:p>
          <a:pPr>
            <a:defRPr sz="1800"/>
          </a:pPr>
          <a:endParaRPr lang="de-DE"/>
        </a:p>
      </c:txPr>
    </c:legend>
    <c:plotVisOnly val="1"/>
    <c:dispBlanksAs val="gap"/>
    <c:showDLblsOverMax val="0"/>
  </c:chart>
  <c:txPr>
    <a:bodyPr/>
    <a:lstStyle/>
    <a:p>
      <a:pPr>
        <a:defRPr sz="1301">
          <a:latin typeface="Calibri" pitchFamily="34" charset="0"/>
        </a:defRPr>
      </a:pPr>
      <a:endParaRPr lang="de-DE"/>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GB" dirty="0"/>
              <a:t>Growth of the organic agricultural land  by continent </a:t>
            </a:r>
            <a:r>
              <a:rPr lang="en-GB" dirty="0" smtClean="0"/>
              <a:t>1999-2013</a:t>
            </a:r>
            <a:r>
              <a:rPr lang="en-GB" dirty="0"/>
              <a:t/>
            </a:r>
            <a:br>
              <a:rPr lang="en-GB" dirty="0"/>
            </a:br>
            <a:r>
              <a:rPr lang="en-GB" sz="1200" b="0" dirty="0"/>
              <a:t>Source: FiBL-IFOAM-SOEL-Surveys </a:t>
            </a:r>
            <a:r>
              <a:rPr lang="en-GB" sz="1200" b="0" dirty="0" smtClean="0"/>
              <a:t>1999-2015</a:t>
            </a:r>
            <a:endParaRPr lang="en-GB" sz="1200" b="0" dirty="0"/>
          </a:p>
        </c:rich>
      </c:tx>
      <c:layout>
        <c:manualLayout>
          <c:xMode val="edge"/>
          <c:yMode val="edge"/>
          <c:x val="2.7837444687051578E-2"/>
          <c:y val="0"/>
        </c:manualLayout>
      </c:layout>
      <c:overlay val="0"/>
    </c:title>
    <c:autoTitleDeleted val="0"/>
    <c:plotArea>
      <c:layout/>
      <c:lineChart>
        <c:grouping val="standard"/>
        <c:varyColors val="0"/>
        <c:ser>
          <c:idx val="1"/>
          <c:order val="0"/>
          <c:tx>
            <c:strRef>
              <c:f>Tabelle1!$B$1</c:f>
              <c:strCache>
                <c:ptCount val="1"/>
                <c:pt idx="0">
                  <c:v>Africa</c:v>
                </c:pt>
              </c:strCache>
            </c:strRef>
          </c:tx>
          <c:spPr>
            <a:ln w="50800">
              <a:solidFill>
                <a:srgbClr val="F49618"/>
              </a:solidFill>
            </a:ln>
          </c:spPr>
          <c:marker>
            <c:symbol val="none"/>
          </c:marker>
          <c:dLbls>
            <c:dLbl>
              <c:idx val="0"/>
              <c:layout>
                <c:manualLayout>
                  <c:x val="-2.0269155278975794E-2"/>
                  <c:y val="2.3991293804072659E-3"/>
                </c:manualLayout>
              </c:layout>
              <c:numFmt formatCode="#,##0" sourceLinked="0"/>
              <c:spPr>
                <a:noFill/>
                <a:ln>
                  <a:noFill/>
                </a:ln>
                <a:effectLst/>
              </c:spPr>
              <c:txPr>
                <a:bodyPr wrap="square" lIns="38100" tIns="19050" rIns="38100" bIns="19050" anchor="ctr">
                  <a:spAutoFit/>
                </a:bodyPr>
                <a:lstStyle/>
                <a:p>
                  <a:pPr>
                    <a:defRPr/>
                  </a:pPr>
                  <a:endParaRPr lang="de-DE"/>
                </a:p>
              </c:txPr>
              <c:dLblPos val="r"/>
              <c:showLegendKey val="0"/>
              <c:showVal val="1"/>
              <c:showCatName val="0"/>
              <c:showSerName val="0"/>
              <c:showPercent val="0"/>
              <c:showBubbleSize val="0"/>
              <c:extLst>
                <c:ext xmlns:c15="http://schemas.microsoft.com/office/drawing/2012/chart" uri="{CE6537A1-D6FC-4f65-9D91-7224C49458BB}"/>
              </c:extLst>
            </c:dLbl>
            <c:dLbl>
              <c:idx val="1"/>
              <c:delete val="1"/>
              <c:extLst>
                <c:ext xmlns:c15="http://schemas.microsoft.com/office/drawing/2012/chart" uri="{CE6537A1-D6FC-4f65-9D91-7224C49458BB}"/>
              </c:extLst>
            </c:dLbl>
            <c:dLbl>
              <c:idx val="2"/>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8"/>
              <c:delete val="1"/>
              <c:extLst>
                <c:ext xmlns:c15="http://schemas.microsoft.com/office/drawing/2012/chart" uri="{CE6537A1-D6FC-4f65-9D91-7224C49458BB}"/>
              </c:extLst>
            </c:dLbl>
            <c:dLbl>
              <c:idx val="9"/>
              <c:delete val="1"/>
              <c:extLst>
                <c:ext xmlns:c15="http://schemas.microsoft.com/office/drawing/2012/chart" uri="{CE6537A1-D6FC-4f65-9D91-7224C49458BB}"/>
              </c:extLst>
            </c:dLbl>
            <c:dLbl>
              <c:idx val="10"/>
              <c:delete val="1"/>
              <c:extLst>
                <c:ext xmlns:c15="http://schemas.microsoft.com/office/drawing/2012/chart" uri="{CE6537A1-D6FC-4f65-9D91-7224C49458BB}"/>
              </c:extLst>
            </c:dLbl>
            <c:dLbl>
              <c:idx val="11"/>
              <c:delete val="1"/>
              <c:extLst>
                <c:ext xmlns:c15="http://schemas.microsoft.com/office/drawing/2012/chart" uri="{CE6537A1-D6FC-4f65-9D91-7224C49458BB}"/>
              </c:extLst>
            </c:dLbl>
            <c:dLbl>
              <c:idx val="12"/>
              <c:delete val="1"/>
              <c:extLst>
                <c:ext xmlns:c15="http://schemas.microsoft.com/office/drawing/2012/chart" uri="{CE6537A1-D6FC-4f65-9D91-7224C49458BB}"/>
              </c:extLst>
            </c:dLbl>
            <c:dLbl>
              <c:idx val="13"/>
              <c:delete val="1"/>
              <c:extLst>
                <c:ext xmlns:c15="http://schemas.microsoft.com/office/drawing/2012/chart" uri="{CE6537A1-D6FC-4f65-9D91-7224C49458BB}"/>
              </c:extLst>
            </c:dLbl>
            <c:dLbl>
              <c:idx val="14"/>
              <c:layout>
                <c:manualLayout>
                  <c:x val="-2.7310823752071636E-2"/>
                  <c:y val="2.3724309268467882E-2"/>
                </c:manualLayout>
              </c:layout>
              <c:dLblPos val="r"/>
              <c:showLegendKey val="0"/>
              <c:showVal val="1"/>
              <c:showCatName val="0"/>
              <c:showSerName val="0"/>
              <c:showPercent val="0"/>
              <c:showBubbleSize val="0"/>
              <c:extLst>
                <c:ext xmlns:c15="http://schemas.microsoft.com/office/drawing/2012/chart" uri="{CE6537A1-D6FC-4f65-9D91-7224C49458BB}"/>
              </c:extLst>
            </c:dLbl>
            <c:numFmt formatCode="#,##0.0" sourceLinked="0"/>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Tabelle1!$A$2:$A$16</c:f>
              <c:numCache>
                <c:formatCode>General</c:formatCode>
                <c:ptCount val="15"/>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numCache>
            </c:numRef>
          </c:cat>
          <c:val>
            <c:numRef>
              <c:f>Tabelle1!$B$2:$B$16</c:f>
              <c:numCache>
                <c:formatCode>#,##0</c:formatCode>
                <c:ptCount val="15"/>
                <c:pt idx="0">
                  <c:v>21797</c:v>
                </c:pt>
                <c:pt idx="1">
                  <c:v>52425.5</c:v>
                </c:pt>
                <c:pt idx="2">
                  <c:v>233383</c:v>
                </c:pt>
                <c:pt idx="3">
                  <c:v>316994</c:v>
                </c:pt>
                <c:pt idx="4">
                  <c:v>358332.23</c:v>
                </c:pt>
                <c:pt idx="5">
                  <c:v>513555.25</c:v>
                </c:pt>
                <c:pt idx="6">
                  <c:v>489948.74999999988</c:v>
                </c:pt>
                <c:pt idx="7">
                  <c:v>684803.03999999992</c:v>
                </c:pt>
                <c:pt idx="8">
                  <c:v>862350.84099999955</c:v>
                </c:pt>
                <c:pt idx="9">
                  <c:v>855602.91400000022</c:v>
                </c:pt>
                <c:pt idx="10">
                  <c:v>1026618.6330333331</c:v>
                </c:pt>
                <c:pt idx="11">
                  <c:v>1075797.2882299996</c:v>
                </c:pt>
                <c:pt idx="12">
                  <c:v>1073403.6470344001</c:v>
                </c:pt>
                <c:pt idx="13">
                  <c:v>1149461</c:v>
                </c:pt>
                <c:pt idx="14">
                  <c:v>1222373.9284999997</c:v>
                </c:pt>
              </c:numCache>
            </c:numRef>
          </c:val>
          <c:smooth val="0"/>
        </c:ser>
        <c:ser>
          <c:idx val="2"/>
          <c:order val="1"/>
          <c:tx>
            <c:strRef>
              <c:f>Tabelle1!$C$1</c:f>
              <c:strCache>
                <c:ptCount val="1"/>
                <c:pt idx="0">
                  <c:v>Asia</c:v>
                </c:pt>
              </c:strCache>
            </c:strRef>
          </c:tx>
          <c:spPr>
            <a:ln w="50800">
              <a:solidFill>
                <a:srgbClr val="92D050"/>
              </a:solidFill>
            </a:ln>
          </c:spPr>
          <c:marker>
            <c:symbol val="none"/>
          </c:marker>
          <c:dLbls>
            <c:dLbl>
              <c:idx val="0"/>
              <c:delete val="1"/>
              <c:extLst>
                <c:ext xmlns:c15="http://schemas.microsoft.com/office/drawing/2012/chart" uri="{CE6537A1-D6FC-4f65-9D91-7224C49458BB}"/>
              </c:extLst>
            </c:dLbl>
            <c:dLbl>
              <c:idx val="1"/>
              <c:delete val="1"/>
              <c:extLst>
                <c:ext xmlns:c15="http://schemas.microsoft.com/office/drawing/2012/chart" uri="{CE6537A1-D6FC-4f65-9D91-7224C49458BB}"/>
              </c:extLst>
            </c:dLbl>
            <c:dLbl>
              <c:idx val="2"/>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8"/>
              <c:delete val="1"/>
              <c:extLst>
                <c:ext xmlns:c15="http://schemas.microsoft.com/office/drawing/2012/chart" uri="{CE6537A1-D6FC-4f65-9D91-7224C49458BB}"/>
              </c:extLst>
            </c:dLbl>
            <c:dLbl>
              <c:idx val="9"/>
              <c:delete val="1"/>
              <c:extLst>
                <c:ext xmlns:c15="http://schemas.microsoft.com/office/drawing/2012/chart" uri="{CE6537A1-D6FC-4f65-9D91-7224C49458BB}"/>
              </c:extLst>
            </c:dLbl>
            <c:dLbl>
              <c:idx val="10"/>
              <c:delete val="1"/>
              <c:extLst>
                <c:ext xmlns:c15="http://schemas.microsoft.com/office/drawing/2012/chart" uri="{CE6537A1-D6FC-4f65-9D91-7224C49458BB}"/>
              </c:extLst>
            </c:dLbl>
            <c:dLbl>
              <c:idx val="11"/>
              <c:delete val="1"/>
              <c:extLst>
                <c:ext xmlns:c15="http://schemas.microsoft.com/office/drawing/2012/chart" uri="{CE6537A1-D6FC-4f65-9D91-7224C49458BB}"/>
              </c:extLst>
            </c:dLbl>
            <c:dLbl>
              <c:idx val="12"/>
              <c:delete val="1"/>
              <c:extLst>
                <c:ext xmlns:c15="http://schemas.microsoft.com/office/drawing/2012/chart" uri="{CE6537A1-D6FC-4f65-9D91-7224C49458BB}"/>
              </c:extLst>
            </c:dLbl>
            <c:dLbl>
              <c:idx val="13"/>
              <c:delete val="1"/>
              <c:extLst>
                <c:ext xmlns:c15="http://schemas.microsoft.com/office/drawing/2012/chart" uri="{CE6537A1-D6FC-4f65-9D91-7224C49458BB}"/>
              </c:extLst>
            </c:dLbl>
            <c:numFmt formatCode="#,##0.0" sourceLinked="0"/>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Tabelle1!$A$2:$A$16</c:f>
              <c:numCache>
                <c:formatCode>General</c:formatCode>
                <c:ptCount val="15"/>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numCache>
            </c:numRef>
          </c:cat>
          <c:val>
            <c:numRef>
              <c:f>Tabelle1!$C$2:$C$16</c:f>
              <c:numCache>
                <c:formatCode>#,##0</c:formatCode>
                <c:ptCount val="15"/>
                <c:pt idx="0">
                  <c:v>23220.62</c:v>
                </c:pt>
                <c:pt idx="1">
                  <c:v>61432.109999999993</c:v>
                </c:pt>
                <c:pt idx="2">
                  <c:v>420099.47000000003</c:v>
                </c:pt>
                <c:pt idx="3">
                  <c:v>429225.67</c:v>
                </c:pt>
                <c:pt idx="4">
                  <c:v>494680.8</c:v>
                </c:pt>
                <c:pt idx="5">
                  <c:v>3781817.8</c:v>
                </c:pt>
                <c:pt idx="6">
                  <c:v>2678703.62</c:v>
                </c:pt>
                <c:pt idx="7">
                  <c:v>3001443.9960920005</c:v>
                </c:pt>
                <c:pt idx="8">
                  <c:v>2902697.632061</c:v>
                </c:pt>
                <c:pt idx="9">
                  <c:v>3359183.7263400014</c:v>
                </c:pt>
                <c:pt idx="10">
                  <c:v>3580459.4640450007</c:v>
                </c:pt>
                <c:pt idx="11">
                  <c:v>2770429.8087172951</c:v>
                </c:pt>
                <c:pt idx="12">
                  <c:v>3692120.8005250548</c:v>
                </c:pt>
                <c:pt idx="13">
                  <c:v>3218701.1072250544</c:v>
                </c:pt>
                <c:pt idx="14">
                  <c:v>3425938.5190932606</c:v>
                </c:pt>
              </c:numCache>
            </c:numRef>
          </c:val>
          <c:smooth val="0"/>
        </c:ser>
        <c:ser>
          <c:idx val="3"/>
          <c:order val="2"/>
          <c:tx>
            <c:strRef>
              <c:f>Tabelle1!$D$1</c:f>
              <c:strCache>
                <c:ptCount val="1"/>
                <c:pt idx="0">
                  <c:v>Europe</c:v>
                </c:pt>
              </c:strCache>
            </c:strRef>
          </c:tx>
          <c:spPr>
            <a:ln w="50800">
              <a:solidFill>
                <a:srgbClr val="2F1BC3">
                  <a:alpha val="82745"/>
                </a:srgbClr>
              </a:solidFill>
            </a:ln>
          </c:spPr>
          <c:marker>
            <c:symbol val="none"/>
          </c:marker>
          <c:dLbls>
            <c:dLbl>
              <c:idx val="0"/>
              <c:layout>
                <c:manualLayout>
                  <c:x val="-2.7238188280675264E-2"/>
                  <c:y val="-2.3664979371666627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
              <c:delete val="1"/>
              <c:extLst>
                <c:ext xmlns:c15="http://schemas.microsoft.com/office/drawing/2012/chart" uri="{CE6537A1-D6FC-4f65-9D91-7224C49458BB}"/>
              </c:extLst>
            </c:dLbl>
            <c:dLbl>
              <c:idx val="2"/>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8"/>
              <c:delete val="1"/>
              <c:extLst>
                <c:ext xmlns:c15="http://schemas.microsoft.com/office/drawing/2012/chart" uri="{CE6537A1-D6FC-4f65-9D91-7224C49458BB}"/>
              </c:extLst>
            </c:dLbl>
            <c:dLbl>
              <c:idx val="9"/>
              <c:delete val="1"/>
              <c:extLst>
                <c:ext xmlns:c15="http://schemas.microsoft.com/office/drawing/2012/chart" uri="{CE6537A1-D6FC-4f65-9D91-7224C49458BB}"/>
              </c:extLst>
            </c:dLbl>
            <c:dLbl>
              <c:idx val="10"/>
              <c:delete val="1"/>
              <c:extLst>
                <c:ext xmlns:c15="http://schemas.microsoft.com/office/drawing/2012/chart" uri="{CE6537A1-D6FC-4f65-9D91-7224C49458BB}"/>
              </c:extLst>
            </c:dLbl>
            <c:dLbl>
              <c:idx val="11"/>
              <c:delete val="1"/>
              <c:extLst>
                <c:ext xmlns:c15="http://schemas.microsoft.com/office/drawing/2012/chart" uri="{CE6537A1-D6FC-4f65-9D91-7224C49458BB}"/>
              </c:extLst>
            </c:dLbl>
            <c:dLbl>
              <c:idx val="12"/>
              <c:delete val="1"/>
              <c:extLst>
                <c:ext xmlns:c15="http://schemas.microsoft.com/office/drawing/2012/chart" uri="{CE6537A1-D6FC-4f65-9D91-7224C49458BB}"/>
              </c:extLst>
            </c:dLbl>
            <c:dLbl>
              <c:idx val="13"/>
              <c:delete val="1"/>
              <c:extLst>
                <c:ext xmlns:c15="http://schemas.microsoft.com/office/drawing/2012/chart" uri="{CE6537A1-D6FC-4f65-9D91-7224C49458BB}"/>
              </c:extLst>
            </c:dLbl>
            <c:numFmt formatCode="#,##0.0" sourceLinked="0"/>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Tabelle1!$A$2:$A$16</c:f>
              <c:numCache>
                <c:formatCode>General</c:formatCode>
                <c:ptCount val="15"/>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numCache>
            </c:numRef>
          </c:cat>
          <c:val>
            <c:numRef>
              <c:f>Tabelle1!$D$2:$D$16</c:f>
              <c:numCache>
                <c:formatCode>#,##0</c:formatCode>
                <c:ptCount val="15"/>
                <c:pt idx="0">
                  <c:v>3659741.11</c:v>
                </c:pt>
                <c:pt idx="1">
                  <c:v>4463877.22</c:v>
                </c:pt>
                <c:pt idx="2">
                  <c:v>5434878.910000002</c:v>
                </c:pt>
                <c:pt idx="3">
                  <c:v>5805672.8740000008</c:v>
                </c:pt>
                <c:pt idx="4">
                  <c:v>6205498.2700000005</c:v>
                </c:pt>
                <c:pt idx="5">
                  <c:v>6353105.4300000016</c:v>
                </c:pt>
                <c:pt idx="6">
                  <c:v>6762676.7100000009</c:v>
                </c:pt>
                <c:pt idx="7">
                  <c:v>7265087.042399995</c:v>
                </c:pt>
                <c:pt idx="8">
                  <c:v>7770018.9147000024</c:v>
                </c:pt>
                <c:pt idx="9">
                  <c:v>8269432.822300002</c:v>
                </c:pt>
                <c:pt idx="10">
                  <c:v>9208438.6112670004</c:v>
                </c:pt>
                <c:pt idx="11">
                  <c:v>10012291.671057058</c:v>
                </c:pt>
                <c:pt idx="12">
                  <c:v>10535640.319579193</c:v>
                </c:pt>
                <c:pt idx="13">
                  <c:v>11135208.069685912</c:v>
                </c:pt>
                <c:pt idx="14">
                  <c:v>11460773</c:v>
                </c:pt>
              </c:numCache>
            </c:numRef>
          </c:val>
          <c:smooth val="0"/>
        </c:ser>
        <c:ser>
          <c:idx val="4"/>
          <c:order val="3"/>
          <c:tx>
            <c:strRef>
              <c:f>Tabelle1!$E$1</c:f>
              <c:strCache>
                <c:ptCount val="1"/>
                <c:pt idx="0">
                  <c:v>Latin America</c:v>
                </c:pt>
              </c:strCache>
            </c:strRef>
          </c:tx>
          <c:spPr>
            <a:ln w="50800">
              <a:solidFill>
                <a:srgbClr val="E74403">
                  <a:alpha val="80784"/>
                </a:srgbClr>
              </a:solidFill>
            </a:ln>
          </c:spPr>
          <c:marker>
            <c:symbol val="none"/>
          </c:marker>
          <c:dLbls>
            <c:dLbl>
              <c:idx val="1"/>
              <c:delete val="1"/>
              <c:extLst>
                <c:ext xmlns:c15="http://schemas.microsoft.com/office/drawing/2012/chart" uri="{CE6537A1-D6FC-4f65-9D91-7224C49458BB}"/>
              </c:extLst>
            </c:dLbl>
            <c:dLbl>
              <c:idx val="2"/>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8"/>
              <c:delete val="1"/>
              <c:extLst>
                <c:ext xmlns:c15="http://schemas.microsoft.com/office/drawing/2012/chart" uri="{CE6537A1-D6FC-4f65-9D91-7224C49458BB}"/>
              </c:extLst>
            </c:dLbl>
            <c:dLbl>
              <c:idx val="9"/>
              <c:delete val="1"/>
              <c:extLst>
                <c:ext xmlns:c15="http://schemas.microsoft.com/office/drawing/2012/chart" uri="{CE6537A1-D6FC-4f65-9D91-7224C49458BB}"/>
              </c:extLst>
            </c:dLbl>
            <c:dLbl>
              <c:idx val="10"/>
              <c:delete val="1"/>
              <c:extLst>
                <c:ext xmlns:c15="http://schemas.microsoft.com/office/drawing/2012/chart" uri="{CE6537A1-D6FC-4f65-9D91-7224C49458BB}"/>
              </c:extLst>
            </c:dLbl>
            <c:dLbl>
              <c:idx val="11"/>
              <c:delete val="1"/>
              <c:extLst>
                <c:ext xmlns:c15="http://schemas.microsoft.com/office/drawing/2012/chart" uri="{CE6537A1-D6FC-4f65-9D91-7224C49458BB}"/>
              </c:extLst>
            </c:dLbl>
            <c:dLbl>
              <c:idx val="12"/>
              <c:delete val="1"/>
              <c:extLst>
                <c:ext xmlns:c15="http://schemas.microsoft.com/office/drawing/2012/chart" uri="{CE6537A1-D6FC-4f65-9D91-7224C49458BB}"/>
              </c:extLst>
            </c:dLbl>
            <c:dLbl>
              <c:idx val="13"/>
              <c:delete val="1"/>
              <c:extLst>
                <c:ext xmlns:c15="http://schemas.microsoft.com/office/drawing/2012/chart" uri="{CE6537A1-D6FC-4f65-9D91-7224C49458BB}"/>
              </c:extLst>
            </c:dLbl>
            <c:numFmt formatCode="#,##0.0" sourceLinked="0"/>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Tabelle1!$A$2:$A$16</c:f>
              <c:numCache>
                <c:formatCode>General</c:formatCode>
                <c:ptCount val="15"/>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numCache>
            </c:numRef>
          </c:cat>
          <c:val>
            <c:numRef>
              <c:f>Tabelle1!$E$2:$E$16</c:f>
              <c:numCache>
                <c:formatCode>#,##0</c:formatCode>
                <c:ptCount val="15"/>
                <c:pt idx="0">
                  <c:v>1246797</c:v>
                </c:pt>
                <c:pt idx="1">
                  <c:v>3910675.8</c:v>
                </c:pt>
                <c:pt idx="2">
                  <c:v>4542906.8</c:v>
                </c:pt>
                <c:pt idx="3">
                  <c:v>5752567.46</c:v>
                </c:pt>
                <c:pt idx="4">
                  <c:v>5958265.2399999993</c:v>
                </c:pt>
                <c:pt idx="5">
                  <c:v>5217409.6499999985</c:v>
                </c:pt>
                <c:pt idx="6">
                  <c:v>5056157.870000001</c:v>
                </c:pt>
                <c:pt idx="7">
                  <c:v>4950559.5839999989</c:v>
                </c:pt>
                <c:pt idx="8">
                  <c:v>5586744.621014365</c:v>
                </c:pt>
                <c:pt idx="9">
                  <c:v>7238273.1257484667</c:v>
                </c:pt>
                <c:pt idx="10">
                  <c:v>7660292.7251941403</c:v>
                </c:pt>
                <c:pt idx="11">
                  <c:v>7543611.458494138</c:v>
                </c:pt>
                <c:pt idx="12">
                  <c:v>6855456.8611191362</c:v>
                </c:pt>
                <c:pt idx="13">
                  <c:v>6813540.4135191357</c:v>
                </c:pt>
                <c:pt idx="14">
                  <c:v>6611636.3160299901</c:v>
                </c:pt>
              </c:numCache>
            </c:numRef>
          </c:val>
          <c:smooth val="0"/>
        </c:ser>
        <c:ser>
          <c:idx val="5"/>
          <c:order val="4"/>
          <c:tx>
            <c:strRef>
              <c:f>Tabelle1!$F$1</c:f>
              <c:strCache>
                <c:ptCount val="1"/>
                <c:pt idx="0">
                  <c:v>North America</c:v>
                </c:pt>
              </c:strCache>
            </c:strRef>
          </c:tx>
          <c:spPr>
            <a:ln w="50800">
              <a:solidFill>
                <a:srgbClr val="006400">
                  <a:alpha val="74902"/>
                </a:srgbClr>
              </a:solidFill>
            </a:ln>
          </c:spPr>
          <c:marker>
            <c:symbol val="none"/>
          </c:marker>
          <c:dLbls>
            <c:dLbl>
              <c:idx val="0"/>
              <c:layout>
                <c:manualLayout>
                  <c:x val="-4.3330917447289917E-2"/>
                  <c:y val="-1.4187121643639552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
              <c:delete val="1"/>
              <c:extLst>
                <c:ext xmlns:c15="http://schemas.microsoft.com/office/drawing/2012/chart" uri="{CE6537A1-D6FC-4f65-9D91-7224C49458BB}"/>
              </c:extLst>
            </c:dLbl>
            <c:dLbl>
              <c:idx val="2"/>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8"/>
              <c:delete val="1"/>
              <c:extLst>
                <c:ext xmlns:c15="http://schemas.microsoft.com/office/drawing/2012/chart" uri="{CE6537A1-D6FC-4f65-9D91-7224C49458BB}"/>
              </c:extLst>
            </c:dLbl>
            <c:dLbl>
              <c:idx val="9"/>
              <c:delete val="1"/>
              <c:extLst>
                <c:ext xmlns:c15="http://schemas.microsoft.com/office/drawing/2012/chart" uri="{CE6537A1-D6FC-4f65-9D91-7224C49458BB}"/>
              </c:extLst>
            </c:dLbl>
            <c:dLbl>
              <c:idx val="10"/>
              <c:delete val="1"/>
              <c:extLst>
                <c:ext xmlns:c15="http://schemas.microsoft.com/office/drawing/2012/chart" uri="{CE6537A1-D6FC-4f65-9D91-7224C49458BB}"/>
              </c:extLst>
            </c:dLbl>
            <c:dLbl>
              <c:idx val="11"/>
              <c:delete val="1"/>
              <c:extLst>
                <c:ext xmlns:c15="http://schemas.microsoft.com/office/drawing/2012/chart" uri="{CE6537A1-D6FC-4f65-9D91-7224C49458BB}"/>
              </c:extLst>
            </c:dLbl>
            <c:dLbl>
              <c:idx val="12"/>
              <c:delete val="1"/>
              <c:extLst>
                <c:ext xmlns:c15="http://schemas.microsoft.com/office/drawing/2012/chart" uri="{CE6537A1-D6FC-4f65-9D91-7224C49458BB}"/>
              </c:extLst>
            </c:dLbl>
            <c:dLbl>
              <c:idx val="13"/>
              <c:delete val="1"/>
              <c:extLst>
                <c:ext xmlns:c15="http://schemas.microsoft.com/office/drawing/2012/chart" uri="{CE6537A1-D6FC-4f65-9D91-7224C49458BB}"/>
              </c:extLst>
            </c:dLbl>
            <c:dLbl>
              <c:idx val="14"/>
              <c:layout>
                <c:manualLayout>
                  <c:x val="-1.4338582532394959E-2"/>
                  <c:y val="2.6093773700474696E-2"/>
                </c:manualLayout>
              </c:layout>
              <c:dLblPos val="r"/>
              <c:showLegendKey val="0"/>
              <c:showVal val="1"/>
              <c:showCatName val="0"/>
              <c:showSerName val="0"/>
              <c:showPercent val="0"/>
              <c:showBubbleSize val="0"/>
              <c:extLst>
                <c:ext xmlns:c15="http://schemas.microsoft.com/office/drawing/2012/chart" uri="{CE6537A1-D6FC-4f65-9D91-7224C49458BB}"/>
              </c:extLst>
            </c:dLbl>
            <c:numFmt formatCode="#,##0.0" sourceLinked="0"/>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Tabelle1!$A$2:$A$16</c:f>
              <c:numCache>
                <c:formatCode>General</c:formatCode>
                <c:ptCount val="15"/>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numCache>
            </c:numRef>
          </c:cat>
          <c:val>
            <c:numRef>
              <c:f>Tabelle1!$F$2:$F$16</c:f>
              <c:numCache>
                <c:formatCode>#,##0</c:formatCode>
                <c:ptCount val="15"/>
                <c:pt idx="0">
                  <c:v>733147.02</c:v>
                </c:pt>
                <c:pt idx="1">
                  <c:v>1058951</c:v>
                </c:pt>
                <c:pt idx="2">
                  <c:v>1278122</c:v>
                </c:pt>
                <c:pt idx="3">
                  <c:v>1257936</c:v>
                </c:pt>
                <c:pt idx="4">
                  <c:v>1405154</c:v>
                </c:pt>
                <c:pt idx="5">
                  <c:v>1721063.4300000004</c:v>
                </c:pt>
                <c:pt idx="6">
                  <c:v>2219643.2028099997</c:v>
                </c:pt>
                <c:pt idx="7">
                  <c:v>1792571.7009056567</c:v>
                </c:pt>
                <c:pt idx="8">
                  <c:v>2292357.0026973947</c:v>
                </c:pt>
                <c:pt idx="9">
                  <c:v>2577502.3674488282</c:v>
                </c:pt>
                <c:pt idx="10">
                  <c:v>2652624.3674488282</c:v>
                </c:pt>
                <c:pt idx="11">
                  <c:v>2472678.9974488281</c:v>
                </c:pt>
                <c:pt idx="12">
                  <c:v>3019686.9786200002</c:v>
                </c:pt>
                <c:pt idx="13">
                  <c:v>3012354.2646266334</c:v>
                </c:pt>
                <c:pt idx="14">
                  <c:v>3047709.6591999987</c:v>
                </c:pt>
              </c:numCache>
            </c:numRef>
          </c:val>
          <c:smooth val="0"/>
        </c:ser>
        <c:ser>
          <c:idx val="6"/>
          <c:order val="5"/>
          <c:tx>
            <c:strRef>
              <c:f>Tabelle1!$G$1</c:f>
              <c:strCache>
                <c:ptCount val="1"/>
                <c:pt idx="0">
                  <c:v>Oceania</c:v>
                </c:pt>
              </c:strCache>
            </c:strRef>
          </c:tx>
          <c:spPr>
            <a:ln w="50800">
              <a:solidFill>
                <a:srgbClr val="AD6400">
                  <a:alpha val="72941"/>
                </a:srgbClr>
              </a:solidFill>
              <a:prstDash val="solid"/>
            </a:ln>
          </c:spPr>
          <c:marker>
            <c:symbol val="none"/>
          </c:marker>
          <c:dLbls>
            <c:dLbl>
              <c:idx val="1"/>
              <c:delete val="1"/>
              <c:extLst>
                <c:ext xmlns:c15="http://schemas.microsoft.com/office/drawing/2012/chart" uri="{CE6537A1-D6FC-4f65-9D91-7224C49458BB}"/>
              </c:extLst>
            </c:dLbl>
            <c:dLbl>
              <c:idx val="2"/>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8"/>
              <c:delete val="1"/>
              <c:extLst>
                <c:ext xmlns:c15="http://schemas.microsoft.com/office/drawing/2012/chart" uri="{CE6537A1-D6FC-4f65-9D91-7224C49458BB}"/>
              </c:extLst>
            </c:dLbl>
            <c:dLbl>
              <c:idx val="9"/>
              <c:delete val="1"/>
              <c:extLst>
                <c:ext xmlns:c15="http://schemas.microsoft.com/office/drawing/2012/chart" uri="{CE6537A1-D6FC-4f65-9D91-7224C49458BB}"/>
              </c:extLst>
            </c:dLbl>
            <c:dLbl>
              <c:idx val="10"/>
              <c:delete val="1"/>
              <c:extLst>
                <c:ext xmlns:c15="http://schemas.microsoft.com/office/drawing/2012/chart" uri="{CE6537A1-D6FC-4f65-9D91-7224C49458BB}"/>
              </c:extLst>
            </c:dLbl>
            <c:dLbl>
              <c:idx val="11"/>
              <c:delete val="1"/>
              <c:extLst>
                <c:ext xmlns:c15="http://schemas.microsoft.com/office/drawing/2012/chart" uri="{CE6537A1-D6FC-4f65-9D91-7224C49458BB}"/>
              </c:extLst>
            </c:dLbl>
            <c:dLbl>
              <c:idx val="12"/>
              <c:delete val="1"/>
              <c:extLst>
                <c:ext xmlns:c15="http://schemas.microsoft.com/office/drawing/2012/chart" uri="{CE6537A1-D6FC-4f65-9D91-7224C49458BB}"/>
              </c:extLst>
            </c:dLbl>
            <c:dLbl>
              <c:idx val="13"/>
              <c:delete val="1"/>
              <c:extLst>
                <c:ext xmlns:c15="http://schemas.microsoft.com/office/drawing/2012/chart" uri="{CE6537A1-D6FC-4f65-9D91-7224C49458BB}"/>
              </c:extLst>
            </c:dLbl>
            <c:numFmt formatCode="#,##0.0" sourceLinked="0"/>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Tabelle1!$A$2:$A$16</c:f>
              <c:numCache>
                <c:formatCode>General</c:formatCode>
                <c:ptCount val="15"/>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numCache>
            </c:numRef>
          </c:cat>
          <c:val>
            <c:numRef>
              <c:f>Tabelle1!$G$2:$G$16</c:f>
              <c:numCache>
                <c:formatCode>#,##0</c:formatCode>
                <c:ptCount val="15"/>
                <c:pt idx="0">
                  <c:v>5309957</c:v>
                </c:pt>
                <c:pt idx="1">
                  <c:v>5310157</c:v>
                </c:pt>
                <c:pt idx="2">
                  <c:v>5310157</c:v>
                </c:pt>
                <c:pt idx="3">
                  <c:v>6252546</c:v>
                </c:pt>
                <c:pt idx="4">
                  <c:v>11300563</c:v>
                </c:pt>
                <c:pt idx="5">
                  <c:v>12175472</c:v>
                </c:pt>
                <c:pt idx="6">
                  <c:v>11813754</c:v>
                </c:pt>
                <c:pt idx="7">
                  <c:v>12431820</c:v>
                </c:pt>
                <c:pt idx="8">
                  <c:v>12074550</c:v>
                </c:pt>
                <c:pt idx="9">
                  <c:v>12110667</c:v>
                </c:pt>
                <c:pt idx="10">
                  <c:v>12152105.800000001</c:v>
                </c:pt>
                <c:pt idx="11">
                  <c:v>12145031.4</c:v>
                </c:pt>
                <c:pt idx="12">
                  <c:v>12185840.779999999</c:v>
                </c:pt>
                <c:pt idx="13">
                  <c:v>12164315.540000001</c:v>
                </c:pt>
                <c:pt idx="14">
                  <c:v>17321732.500000004</c:v>
                </c:pt>
              </c:numCache>
            </c:numRef>
          </c:val>
          <c:smooth val="0"/>
        </c:ser>
        <c:dLbls>
          <c:showLegendKey val="0"/>
          <c:showVal val="0"/>
          <c:showCatName val="0"/>
          <c:showSerName val="0"/>
          <c:showPercent val="0"/>
          <c:showBubbleSize val="0"/>
        </c:dLbls>
        <c:marker val="1"/>
        <c:smooth val="0"/>
        <c:axId val="251342848"/>
        <c:axId val="303636480"/>
      </c:lineChart>
      <c:catAx>
        <c:axId val="251342848"/>
        <c:scaling>
          <c:orientation val="minMax"/>
        </c:scaling>
        <c:delete val="0"/>
        <c:axPos val="b"/>
        <c:numFmt formatCode="General" sourceLinked="1"/>
        <c:majorTickMark val="out"/>
        <c:minorTickMark val="none"/>
        <c:tickLblPos val="nextTo"/>
        <c:spPr>
          <a:ln>
            <a:solidFill>
              <a:srgbClr val="4F81BD"/>
            </a:solidFill>
          </a:ln>
        </c:spPr>
        <c:crossAx val="303636480"/>
        <c:crosses val="autoZero"/>
        <c:auto val="1"/>
        <c:lblAlgn val="ctr"/>
        <c:lblOffset val="100"/>
        <c:noMultiLvlLbl val="0"/>
      </c:catAx>
      <c:valAx>
        <c:axId val="303636480"/>
        <c:scaling>
          <c:orientation val="minMax"/>
        </c:scaling>
        <c:delete val="0"/>
        <c:axPos val="l"/>
        <c:majorGridlines>
          <c:spPr>
            <a:ln>
              <a:solidFill>
                <a:srgbClr val="4F81BD">
                  <a:alpha val="43000"/>
                </a:srgbClr>
              </a:solidFill>
            </a:ln>
          </c:spPr>
        </c:majorGridlines>
        <c:title>
          <c:tx>
            <c:rich>
              <a:bodyPr rot="-5400000" vert="horz"/>
              <a:lstStyle/>
              <a:p>
                <a:pPr>
                  <a:defRPr b="0"/>
                </a:pPr>
                <a:r>
                  <a:rPr lang="en-GB" b="0" dirty="0"/>
                  <a:t>Million hectares</a:t>
                </a:r>
              </a:p>
            </c:rich>
          </c:tx>
          <c:overlay val="0"/>
        </c:title>
        <c:numFmt formatCode="#,##0" sourceLinked="0"/>
        <c:majorTickMark val="out"/>
        <c:minorTickMark val="none"/>
        <c:tickLblPos val="nextTo"/>
        <c:spPr>
          <a:ln>
            <a:solidFill>
              <a:srgbClr val="4F81BD"/>
            </a:solidFill>
          </a:ln>
        </c:spPr>
        <c:crossAx val="251342848"/>
        <c:crosses val="autoZero"/>
        <c:crossBetween val="between"/>
        <c:dispUnits>
          <c:builtInUnit val="millions"/>
        </c:dispUnits>
      </c:valAx>
    </c:plotArea>
    <c:legend>
      <c:legendPos val="b"/>
      <c:overlay val="0"/>
    </c:legend>
    <c:plotVisOnly val="1"/>
    <c:dispBlanksAs val="gap"/>
    <c:showDLblsOverMax val="0"/>
  </c:chart>
  <c:txPr>
    <a:bodyPr/>
    <a:lstStyle/>
    <a:p>
      <a:pPr>
        <a:defRPr sz="1800">
          <a:latin typeface="Calibri" pitchFamily="34" charset="0"/>
        </a:defRPr>
      </a:pPr>
      <a:endParaRPr lang="de-DE"/>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3093671" cy="477441"/>
          </a:xfrm>
          <a:prstGeom prst="rect">
            <a:avLst/>
          </a:prstGeom>
          <a:noFill/>
          <a:ln w="9525">
            <a:noFill/>
            <a:miter lim="800000"/>
            <a:headEnd/>
            <a:tailEnd/>
          </a:ln>
          <a:effectLst/>
        </p:spPr>
        <p:txBody>
          <a:bodyPr vert="horz" wrap="square" lIns="97163" tIns="48581" rIns="97163" bIns="48581" numCol="1" anchor="t" anchorCtr="0" compatLnSpc="1">
            <a:prstTxWarp prst="textNoShape">
              <a:avLst/>
            </a:prstTxWarp>
          </a:bodyPr>
          <a:lstStyle>
            <a:lvl1pPr defTabSz="965371" eaLnBrk="0" hangingPunct="0">
              <a:defRPr sz="1200" b="0">
                <a:latin typeface="Times New Roman" charset="0"/>
                <a:cs typeface="+mn-cs"/>
              </a:defRPr>
            </a:lvl1pPr>
          </a:lstStyle>
          <a:p>
            <a:pPr>
              <a:defRPr/>
            </a:pPr>
            <a:r>
              <a:rPr lang="de-DE"/>
              <a:t>FiBL</a:t>
            </a:r>
            <a:endParaRPr lang="de-CH"/>
          </a:p>
        </p:txBody>
      </p:sp>
      <p:sp>
        <p:nvSpPr>
          <p:cNvPr id="4099" name="Rectangle 3"/>
          <p:cNvSpPr>
            <a:spLocks noGrp="1" noChangeArrowheads="1"/>
          </p:cNvSpPr>
          <p:nvPr>
            <p:ph type="dt" sz="quarter" idx="1"/>
          </p:nvPr>
        </p:nvSpPr>
        <p:spPr bwMode="auto">
          <a:xfrm>
            <a:off x="3988988" y="0"/>
            <a:ext cx="3093670" cy="477441"/>
          </a:xfrm>
          <a:prstGeom prst="rect">
            <a:avLst/>
          </a:prstGeom>
          <a:noFill/>
          <a:ln w="9525">
            <a:noFill/>
            <a:miter lim="800000"/>
            <a:headEnd/>
            <a:tailEnd/>
          </a:ln>
          <a:effectLst/>
        </p:spPr>
        <p:txBody>
          <a:bodyPr vert="horz" wrap="square" lIns="97163" tIns="48581" rIns="97163" bIns="48581" numCol="1" anchor="t" anchorCtr="0" compatLnSpc="1">
            <a:prstTxWarp prst="textNoShape">
              <a:avLst/>
            </a:prstTxWarp>
          </a:bodyPr>
          <a:lstStyle>
            <a:lvl1pPr algn="r" defTabSz="965371" eaLnBrk="0" hangingPunct="0">
              <a:defRPr sz="1200" b="0">
                <a:latin typeface="Times New Roman" charset="0"/>
                <a:cs typeface="+mn-cs"/>
              </a:defRPr>
            </a:lvl1pPr>
          </a:lstStyle>
          <a:p>
            <a:pPr>
              <a:defRPr/>
            </a:pPr>
            <a:fld id="{12461CA2-081F-4DA6-A4C8-5F42A5355706}" type="datetime1">
              <a:rPr lang="de-DE"/>
              <a:pPr>
                <a:defRPr/>
              </a:pPr>
              <a:t>30.03.2015</a:t>
            </a:fld>
            <a:endParaRPr lang="de-CH"/>
          </a:p>
        </p:txBody>
      </p:sp>
      <p:sp>
        <p:nvSpPr>
          <p:cNvPr id="4100" name="Rectangle 4"/>
          <p:cNvSpPr>
            <a:spLocks noGrp="1" noChangeArrowheads="1"/>
          </p:cNvSpPr>
          <p:nvPr>
            <p:ph type="ftr" sz="quarter" idx="2"/>
          </p:nvPr>
        </p:nvSpPr>
        <p:spPr bwMode="auto">
          <a:xfrm>
            <a:off x="1" y="9729281"/>
            <a:ext cx="3093671" cy="480722"/>
          </a:xfrm>
          <a:prstGeom prst="rect">
            <a:avLst/>
          </a:prstGeom>
          <a:noFill/>
          <a:ln w="9525">
            <a:noFill/>
            <a:miter lim="800000"/>
            <a:headEnd/>
            <a:tailEnd/>
          </a:ln>
          <a:effectLst/>
        </p:spPr>
        <p:txBody>
          <a:bodyPr vert="horz" wrap="square" lIns="97163" tIns="48581" rIns="97163" bIns="48581" numCol="1" anchor="b" anchorCtr="0" compatLnSpc="1">
            <a:prstTxWarp prst="textNoShape">
              <a:avLst/>
            </a:prstTxWarp>
          </a:bodyPr>
          <a:lstStyle>
            <a:lvl1pPr defTabSz="965371" eaLnBrk="0" hangingPunct="0">
              <a:defRPr sz="1200" b="0">
                <a:latin typeface="Times New Roman" charset="0"/>
                <a:cs typeface="+mn-cs"/>
              </a:defRPr>
            </a:lvl1pPr>
          </a:lstStyle>
          <a:p>
            <a:pPr>
              <a:defRPr/>
            </a:pPr>
            <a:r>
              <a:rPr lang="de-CH"/>
              <a:t>www.fibl.org</a:t>
            </a:r>
          </a:p>
        </p:txBody>
      </p:sp>
      <p:sp>
        <p:nvSpPr>
          <p:cNvPr id="4101" name="Rectangle 5"/>
          <p:cNvSpPr>
            <a:spLocks noGrp="1" noChangeArrowheads="1"/>
          </p:cNvSpPr>
          <p:nvPr>
            <p:ph type="sldNum" sz="quarter" idx="3"/>
          </p:nvPr>
        </p:nvSpPr>
        <p:spPr bwMode="auto">
          <a:xfrm>
            <a:off x="3988988" y="9729281"/>
            <a:ext cx="3093670" cy="480722"/>
          </a:xfrm>
          <a:prstGeom prst="rect">
            <a:avLst/>
          </a:prstGeom>
          <a:noFill/>
          <a:ln w="9525">
            <a:noFill/>
            <a:miter lim="800000"/>
            <a:headEnd/>
            <a:tailEnd/>
          </a:ln>
          <a:effectLst/>
        </p:spPr>
        <p:txBody>
          <a:bodyPr vert="horz" wrap="square" lIns="97163" tIns="48581" rIns="97163" bIns="48581" numCol="1" anchor="b" anchorCtr="0" compatLnSpc="1">
            <a:prstTxWarp prst="textNoShape">
              <a:avLst/>
            </a:prstTxWarp>
          </a:bodyPr>
          <a:lstStyle>
            <a:lvl1pPr algn="r" defTabSz="965371" eaLnBrk="0" hangingPunct="0">
              <a:defRPr sz="1200" b="0">
                <a:latin typeface="Times New Roman" charset="0"/>
                <a:cs typeface="+mn-cs"/>
              </a:defRPr>
            </a:lvl1pPr>
          </a:lstStyle>
          <a:p>
            <a:pPr>
              <a:defRPr/>
            </a:pPr>
            <a:fld id="{41BFB7F4-4E25-4EAA-9123-44C8B8A308D2}" type="slidenum">
              <a:rPr lang="de-CH"/>
              <a:pPr>
                <a:defRPr/>
              </a:pPr>
              <a:t>‹Nr.›</a:t>
            </a:fld>
            <a:endParaRPr lang="de-CH"/>
          </a:p>
        </p:txBody>
      </p:sp>
    </p:spTree>
    <p:extLst>
      <p:ext uri="{BB962C8B-B14F-4D97-AF65-F5344CB8AC3E}">
        <p14:creationId xmlns:p14="http://schemas.microsoft.com/office/powerpoint/2010/main" val="29463985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1" y="0"/>
            <a:ext cx="3093671" cy="477441"/>
          </a:xfrm>
          <a:prstGeom prst="rect">
            <a:avLst/>
          </a:prstGeom>
          <a:noFill/>
          <a:ln w="9525">
            <a:noFill/>
            <a:miter lim="800000"/>
            <a:headEnd/>
            <a:tailEnd/>
          </a:ln>
          <a:effectLst/>
        </p:spPr>
        <p:txBody>
          <a:bodyPr vert="horz" wrap="square" lIns="97163" tIns="48581" rIns="97163" bIns="48581" numCol="1" anchor="t" anchorCtr="0" compatLnSpc="1">
            <a:prstTxWarp prst="textNoShape">
              <a:avLst/>
            </a:prstTxWarp>
          </a:bodyPr>
          <a:lstStyle>
            <a:lvl1pPr defTabSz="965371" eaLnBrk="0" hangingPunct="0">
              <a:defRPr sz="1200" b="0">
                <a:latin typeface="Times New Roman" charset="0"/>
                <a:cs typeface="+mn-cs"/>
              </a:defRPr>
            </a:lvl1pPr>
          </a:lstStyle>
          <a:p>
            <a:pPr>
              <a:defRPr/>
            </a:pPr>
            <a:r>
              <a:rPr lang="de-DE"/>
              <a:t>FiBL</a:t>
            </a:r>
            <a:endParaRPr lang="de-CH"/>
          </a:p>
        </p:txBody>
      </p:sp>
      <p:sp>
        <p:nvSpPr>
          <p:cNvPr id="3075" name="Rectangle 3"/>
          <p:cNvSpPr>
            <a:spLocks noGrp="1" noChangeArrowheads="1"/>
          </p:cNvSpPr>
          <p:nvPr>
            <p:ph type="dt" idx="1"/>
          </p:nvPr>
        </p:nvSpPr>
        <p:spPr bwMode="auto">
          <a:xfrm>
            <a:off x="3988988" y="0"/>
            <a:ext cx="3093670" cy="477441"/>
          </a:xfrm>
          <a:prstGeom prst="rect">
            <a:avLst/>
          </a:prstGeom>
          <a:noFill/>
          <a:ln w="9525">
            <a:noFill/>
            <a:miter lim="800000"/>
            <a:headEnd/>
            <a:tailEnd/>
          </a:ln>
          <a:effectLst/>
        </p:spPr>
        <p:txBody>
          <a:bodyPr vert="horz" wrap="square" lIns="97163" tIns="48581" rIns="97163" bIns="48581" numCol="1" anchor="t" anchorCtr="0" compatLnSpc="1">
            <a:prstTxWarp prst="textNoShape">
              <a:avLst/>
            </a:prstTxWarp>
          </a:bodyPr>
          <a:lstStyle>
            <a:lvl1pPr algn="r" defTabSz="965371" eaLnBrk="0" hangingPunct="0">
              <a:defRPr sz="1200" b="0">
                <a:latin typeface="Times New Roman" charset="0"/>
                <a:cs typeface="+mn-cs"/>
              </a:defRPr>
            </a:lvl1pPr>
          </a:lstStyle>
          <a:p>
            <a:pPr>
              <a:defRPr/>
            </a:pPr>
            <a:fld id="{84CAA915-982E-41F4-9774-97F45F44FBB9}" type="datetime1">
              <a:rPr lang="de-DE"/>
              <a:pPr>
                <a:defRPr/>
              </a:pPr>
              <a:t>30.03.2015</a:t>
            </a:fld>
            <a:endParaRPr lang="de-CH"/>
          </a:p>
        </p:txBody>
      </p:sp>
      <p:sp>
        <p:nvSpPr>
          <p:cNvPr id="55300" name="Rectangle 4"/>
          <p:cNvSpPr>
            <a:spLocks noGrp="1" noRot="1" noChangeAspect="1" noChangeArrowheads="1" noTextEdit="1"/>
          </p:cNvSpPr>
          <p:nvPr>
            <p:ph type="sldImg" idx="2"/>
          </p:nvPr>
        </p:nvSpPr>
        <p:spPr bwMode="auto">
          <a:xfrm>
            <a:off x="1031875" y="798513"/>
            <a:ext cx="5100638" cy="3825875"/>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976861" y="4866282"/>
            <a:ext cx="5210480" cy="4625101"/>
          </a:xfrm>
          <a:prstGeom prst="rect">
            <a:avLst/>
          </a:prstGeom>
          <a:noFill/>
          <a:ln w="9525">
            <a:noFill/>
            <a:miter lim="800000"/>
            <a:headEnd/>
            <a:tailEnd/>
          </a:ln>
          <a:effectLst/>
        </p:spPr>
        <p:txBody>
          <a:bodyPr vert="horz" wrap="square" lIns="97163" tIns="48581" rIns="97163" bIns="48581" numCol="1" anchor="t" anchorCtr="0" compatLnSpc="1">
            <a:prstTxWarp prst="textNoShape">
              <a:avLst/>
            </a:prstTxWarp>
          </a:bodyPr>
          <a:lstStyle/>
          <a:p>
            <a:pPr lvl="0"/>
            <a:r>
              <a:rPr lang="de-CH" noProof="0"/>
              <a:t>Mastertextformat bearbeiten</a:t>
            </a:r>
          </a:p>
          <a:p>
            <a:pPr lvl="1"/>
            <a:r>
              <a:rPr lang="de-CH" noProof="0"/>
              <a:t>Zweite Ebene</a:t>
            </a:r>
          </a:p>
          <a:p>
            <a:pPr lvl="2"/>
            <a:r>
              <a:rPr lang="de-CH" noProof="0"/>
              <a:t>Dritte Ebene</a:t>
            </a:r>
          </a:p>
          <a:p>
            <a:pPr lvl="3"/>
            <a:r>
              <a:rPr lang="de-CH" noProof="0"/>
              <a:t>Vierte Ebene</a:t>
            </a:r>
          </a:p>
          <a:p>
            <a:pPr lvl="4"/>
            <a:r>
              <a:rPr lang="de-CH" noProof="0"/>
              <a:t>Fünfte Ebene</a:t>
            </a:r>
          </a:p>
        </p:txBody>
      </p:sp>
      <p:sp>
        <p:nvSpPr>
          <p:cNvPr id="3078" name="Rectangle 6"/>
          <p:cNvSpPr>
            <a:spLocks noGrp="1" noChangeArrowheads="1"/>
          </p:cNvSpPr>
          <p:nvPr>
            <p:ph type="ftr" sz="quarter" idx="4"/>
          </p:nvPr>
        </p:nvSpPr>
        <p:spPr bwMode="auto">
          <a:xfrm>
            <a:off x="1" y="9729281"/>
            <a:ext cx="3093671" cy="480722"/>
          </a:xfrm>
          <a:prstGeom prst="rect">
            <a:avLst/>
          </a:prstGeom>
          <a:noFill/>
          <a:ln w="9525">
            <a:noFill/>
            <a:miter lim="800000"/>
            <a:headEnd/>
            <a:tailEnd/>
          </a:ln>
          <a:effectLst/>
        </p:spPr>
        <p:txBody>
          <a:bodyPr vert="horz" wrap="square" lIns="97163" tIns="48581" rIns="97163" bIns="48581" numCol="1" anchor="b" anchorCtr="0" compatLnSpc="1">
            <a:prstTxWarp prst="textNoShape">
              <a:avLst/>
            </a:prstTxWarp>
          </a:bodyPr>
          <a:lstStyle>
            <a:lvl1pPr defTabSz="965371" eaLnBrk="0" hangingPunct="0">
              <a:defRPr sz="1200" b="0">
                <a:latin typeface="Times New Roman" charset="0"/>
                <a:cs typeface="+mn-cs"/>
              </a:defRPr>
            </a:lvl1pPr>
          </a:lstStyle>
          <a:p>
            <a:pPr>
              <a:defRPr/>
            </a:pPr>
            <a:r>
              <a:rPr lang="de-CH"/>
              <a:t>www.fibl.org</a:t>
            </a:r>
          </a:p>
        </p:txBody>
      </p:sp>
      <p:sp>
        <p:nvSpPr>
          <p:cNvPr id="3079" name="Rectangle 7"/>
          <p:cNvSpPr>
            <a:spLocks noGrp="1" noChangeArrowheads="1"/>
          </p:cNvSpPr>
          <p:nvPr>
            <p:ph type="sldNum" sz="quarter" idx="5"/>
          </p:nvPr>
        </p:nvSpPr>
        <p:spPr bwMode="auto">
          <a:xfrm>
            <a:off x="3988988" y="9729281"/>
            <a:ext cx="3093670" cy="480722"/>
          </a:xfrm>
          <a:prstGeom prst="rect">
            <a:avLst/>
          </a:prstGeom>
          <a:noFill/>
          <a:ln w="9525">
            <a:noFill/>
            <a:miter lim="800000"/>
            <a:headEnd/>
            <a:tailEnd/>
          </a:ln>
          <a:effectLst/>
        </p:spPr>
        <p:txBody>
          <a:bodyPr vert="horz" wrap="square" lIns="97163" tIns="48581" rIns="97163" bIns="48581" numCol="1" anchor="b" anchorCtr="0" compatLnSpc="1">
            <a:prstTxWarp prst="textNoShape">
              <a:avLst/>
            </a:prstTxWarp>
          </a:bodyPr>
          <a:lstStyle>
            <a:lvl1pPr algn="r" defTabSz="965371" eaLnBrk="0" hangingPunct="0">
              <a:defRPr sz="1200" b="0">
                <a:latin typeface="Times New Roman" charset="0"/>
                <a:cs typeface="+mn-cs"/>
              </a:defRPr>
            </a:lvl1pPr>
          </a:lstStyle>
          <a:p>
            <a:pPr>
              <a:defRPr/>
            </a:pPr>
            <a:fld id="{73C1A667-9C2B-4C96-8B71-3A623AF51118}" type="slidenum">
              <a:rPr lang="de-CH"/>
              <a:pPr>
                <a:defRPr/>
              </a:pPr>
              <a:t>‹Nr.›</a:t>
            </a:fld>
            <a:endParaRPr lang="de-CH"/>
          </a:p>
        </p:txBody>
      </p:sp>
    </p:spTree>
    <p:extLst>
      <p:ext uri="{BB962C8B-B14F-4D97-AF65-F5344CB8AC3E}">
        <p14:creationId xmlns:p14="http://schemas.microsoft.com/office/powerpoint/2010/main" val="342118200"/>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200" kern="1200">
        <a:solidFill>
          <a:schemeClr val="tx1"/>
        </a:solidFill>
        <a:latin typeface="Times New Roman" charset="0"/>
        <a:ea typeface="ＭＳ Ｐゴシック" pitchFamily="34"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pitchFamily="34" charset="-128"/>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pitchFamily="34" charset="-128"/>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pitchFamily="34" charset="-128"/>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txBox="1">
            <a:spLocks noGrp="1" noChangeArrowheads="1"/>
          </p:cNvSpPr>
          <p:nvPr/>
        </p:nvSpPr>
        <p:spPr bwMode="auto">
          <a:xfrm>
            <a:off x="1" y="0"/>
            <a:ext cx="3093671" cy="477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143" tIns="48572" rIns="97143" bIns="48572"/>
          <a:lstStyle>
            <a:lvl1pPr defTabSz="965200" eaLnBrk="0" hangingPunct="0">
              <a:spcBef>
                <a:spcPct val="30000"/>
              </a:spcBef>
              <a:defRPr sz="1200">
                <a:solidFill>
                  <a:schemeClr val="tx1"/>
                </a:solidFill>
                <a:latin typeface="Times New Roman" pitchFamily="18" charset="0"/>
                <a:ea typeface="ＭＳ Ｐゴシック" pitchFamily="34" charset="-128"/>
              </a:defRPr>
            </a:lvl1pPr>
            <a:lvl2pPr marL="742950" indent="-285750" defTabSz="965200" eaLnBrk="0" hangingPunct="0">
              <a:spcBef>
                <a:spcPct val="30000"/>
              </a:spcBef>
              <a:defRPr sz="1200">
                <a:solidFill>
                  <a:schemeClr val="tx1"/>
                </a:solidFill>
                <a:latin typeface="Times New Roman" pitchFamily="18" charset="0"/>
                <a:ea typeface="ＭＳ Ｐゴシック" pitchFamily="34" charset="-128"/>
              </a:defRPr>
            </a:lvl2pPr>
            <a:lvl3pPr marL="1143000" indent="-228600" defTabSz="965200" eaLnBrk="0" hangingPunct="0">
              <a:spcBef>
                <a:spcPct val="30000"/>
              </a:spcBef>
              <a:defRPr sz="1200">
                <a:solidFill>
                  <a:schemeClr val="tx1"/>
                </a:solidFill>
                <a:latin typeface="Times New Roman" pitchFamily="18" charset="0"/>
                <a:ea typeface="ＭＳ Ｐゴシック" pitchFamily="34" charset="-128"/>
              </a:defRPr>
            </a:lvl3pPr>
            <a:lvl4pPr marL="1600200" indent="-228600" defTabSz="965200" eaLnBrk="0" hangingPunct="0">
              <a:spcBef>
                <a:spcPct val="30000"/>
              </a:spcBef>
              <a:defRPr sz="1200">
                <a:solidFill>
                  <a:schemeClr val="tx1"/>
                </a:solidFill>
                <a:latin typeface="Times New Roman" pitchFamily="18" charset="0"/>
                <a:ea typeface="ＭＳ Ｐゴシック" pitchFamily="34" charset="-128"/>
              </a:defRPr>
            </a:lvl4pPr>
            <a:lvl5pPr marL="2057400" indent="-228600" defTabSz="965200" eaLnBrk="0" hangingPunct="0">
              <a:spcBef>
                <a:spcPct val="30000"/>
              </a:spcBef>
              <a:defRPr sz="1200">
                <a:solidFill>
                  <a:schemeClr val="tx1"/>
                </a:solidFill>
                <a:latin typeface="Times New Roman" pitchFamily="18" charset="0"/>
                <a:ea typeface="ＭＳ Ｐゴシック" pitchFamily="34" charset="-128"/>
              </a:defRPr>
            </a:lvl5pPr>
            <a:lvl6pPr marL="25146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pPr>
              <a:spcBef>
                <a:spcPct val="0"/>
              </a:spcBef>
            </a:pPr>
            <a:r>
              <a:rPr lang="de-CH" altLang="de-DE" b="0"/>
              <a:t>FiBL</a:t>
            </a:r>
          </a:p>
        </p:txBody>
      </p:sp>
      <p:sp>
        <p:nvSpPr>
          <p:cNvPr id="57347" name="Rectangle 3"/>
          <p:cNvSpPr txBox="1">
            <a:spLocks noGrp="1" noChangeArrowheads="1"/>
          </p:cNvSpPr>
          <p:nvPr/>
        </p:nvSpPr>
        <p:spPr bwMode="auto">
          <a:xfrm>
            <a:off x="3988988" y="0"/>
            <a:ext cx="3093670" cy="477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143" tIns="48572" rIns="97143" bIns="48572"/>
          <a:lstStyle>
            <a:lvl1pPr defTabSz="965200" eaLnBrk="0" hangingPunct="0">
              <a:spcBef>
                <a:spcPct val="30000"/>
              </a:spcBef>
              <a:defRPr sz="1200">
                <a:solidFill>
                  <a:schemeClr val="tx1"/>
                </a:solidFill>
                <a:latin typeface="Times New Roman" pitchFamily="18" charset="0"/>
                <a:ea typeface="ＭＳ Ｐゴシック" pitchFamily="34" charset="-128"/>
              </a:defRPr>
            </a:lvl1pPr>
            <a:lvl2pPr marL="742950" indent="-285750" defTabSz="965200" eaLnBrk="0" hangingPunct="0">
              <a:spcBef>
                <a:spcPct val="30000"/>
              </a:spcBef>
              <a:defRPr sz="1200">
                <a:solidFill>
                  <a:schemeClr val="tx1"/>
                </a:solidFill>
                <a:latin typeface="Times New Roman" pitchFamily="18" charset="0"/>
                <a:ea typeface="ＭＳ Ｐゴシック" pitchFamily="34" charset="-128"/>
              </a:defRPr>
            </a:lvl2pPr>
            <a:lvl3pPr marL="1143000" indent="-228600" defTabSz="965200" eaLnBrk="0" hangingPunct="0">
              <a:spcBef>
                <a:spcPct val="30000"/>
              </a:spcBef>
              <a:defRPr sz="1200">
                <a:solidFill>
                  <a:schemeClr val="tx1"/>
                </a:solidFill>
                <a:latin typeface="Times New Roman" pitchFamily="18" charset="0"/>
                <a:ea typeface="ＭＳ Ｐゴシック" pitchFamily="34" charset="-128"/>
              </a:defRPr>
            </a:lvl3pPr>
            <a:lvl4pPr marL="1600200" indent="-228600" defTabSz="965200" eaLnBrk="0" hangingPunct="0">
              <a:spcBef>
                <a:spcPct val="30000"/>
              </a:spcBef>
              <a:defRPr sz="1200">
                <a:solidFill>
                  <a:schemeClr val="tx1"/>
                </a:solidFill>
                <a:latin typeface="Times New Roman" pitchFamily="18" charset="0"/>
                <a:ea typeface="ＭＳ Ｐゴシック" pitchFamily="34" charset="-128"/>
              </a:defRPr>
            </a:lvl4pPr>
            <a:lvl5pPr marL="2057400" indent="-228600" defTabSz="965200" eaLnBrk="0" hangingPunct="0">
              <a:spcBef>
                <a:spcPct val="30000"/>
              </a:spcBef>
              <a:defRPr sz="1200">
                <a:solidFill>
                  <a:schemeClr val="tx1"/>
                </a:solidFill>
                <a:latin typeface="Times New Roman" pitchFamily="18" charset="0"/>
                <a:ea typeface="ＭＳ Ｐゴシック" pitchFamily="34" charset="-128"/>
              </a:defRPr>
            </a:lvl5pPr>
            <a:lvl6pPr marL="25146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pPr algn="r">
              <a:spcBef>
                <a:spcPct val="0"/>
              </a:spcBef>
            </a:pPr>
            <a:fld id="{AC7BCAC9-5CD2-4A3A-8BE1-7C5F805052AC}" type="datetime1">
              <a:rPr lang="de-CH" altLang="de-DE" b="0"/>
              <a:pPr algn="r">
                <a:spcBef>
                  <a:spcPct val="0"/>
                </a:spcBef>
              </a:pPr>
              <a:t>30.03.2015</a:t>
            </a:fld>
            <a:endParaRPr lang="de-CH" altLang="de-DE" b="0"/>
          </a:p>
        </p:txBody>
      </p:sp>
      <p:sp>
        <p:nvSpPr>
          <p:cNvPr id="57348" name="Rectangle 6"/>
          <p:cNvSpPr txBox="1">
            <a:spLocks noGrp="1" noChangeArrowheads="1"/>
          </p:cNvSpPr>
          <p:nvPr/>
        </p:nvSpPr>
        <p:spPr bwMode="auto">
          <a:xfrm>
            <a:off x="1" y="9730922"/>
            <a:ext cx="3093671" cy="479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143" tIns="48572" rIns="97143" bIns="48572" anchor="b"/>
          <a:lstStyle>
            <a:lvl1pPr defTabSz="965200" eaLnBrk="0" hangingPunct="0">
              <a:spcBef>
                <a:spcPct val="30000"/>
              </a:spcBef>
              <a:defRPr sz="1200">
                <a:solidFill>
                  <a:schemeClr val="tx1"/>
                </a:solidFill>
                <a:latin typeface="Times New Roman" pitchFamily="18" charset="0"/>
                <a:ea typeface="ＭＳ Ｐゴシック" pitchFamily="34" charset="-128"/>
              </a:defRPr>
            </a:lvl1pPr>
            <a:lvl2pPr marL="742950" indent="-285750" defTabSz="965200" eaLnBrk="0" hangingPunct="0">
              <a:spcBef>
                <a:spcPct val="30000"/>
              </a:spcBef>
              <a:defRPr sz="1200">
                <a:solidFill>
                  <a:schemeClr val="tx1"/>
                </a:solidFill>
                <a:latin typeface="Times New Roman" pitchFamily="18" charset="0"/>
                <a:ea typeface="ＭＳ Ｐゴシック" pitchFamily="34" charset="-128"/>
              </a:defRPr>
            </a:lvl2pPr>
            <a:lvl3pPr marL="1143000" indent="-228600" defTabSz="965200" eaLnBrk="0" hangingPunct="0">
              <a:spcBef>
                <a:spcPct val="30000"/>
              </a:spcBef>
              <a:defRPr sz="1200">
                <a:solidFill>
                  <a:schemeClr val="tx1"/>
                </a:solidFill>
                <a:latin typeface="Times New Roman" pitchFamily="18" charset="0"/>
                <a:ea typeface="ＭＳ Ｐゴシック" pitchFamily="34" charset="-128"/>
              </a:defRPr>
            </a:lvl3pPr>
            <a:lvl4pPr marL="1600200" indent="-228600" defTabSz="965200" eaLnBrk="0" hangingPunct="0">
              <a:spcBef>
                <a:spcPct val="30000"/>
              </a:spcBef>
              <a:defRPr sz="1200">
                <a:solidFill>
                  <a:schemeClr val="tx1"/>
                </a:solidFill>
                <a:latin typeface="Times New Roman" pitchFamily="18" charset="0"/>
                <a:ea typeface="ＭＳ Ｐゴシック" pitchFamily="34" charset="-128"/>
              </a:defRPr>
            </a:lvl4pPr>
            <a:lvl5pPr marL="2057400" indent="-228600" defTabSz="965200" eaLnBrk="0" hangingPunct="0">
              <a:spcBef>
                <a:spcPct val="30000"/>
              </a:spcBef>
              <a:defRPr sz="1200">
                <a:solidFill>
                  <a:schemeClr val="tx1"/>
                </a:solidFill>
                <a:latin typeface="Times New Roman" pitchFamily="18" charset="0"/>
                <a:ea typeface="ＭＳ Ｐゴシック" pitchFamily="34" charset="-128"/>
              </a:defRPr>
            </a:lvl5pPr>
            <a:lvl6pPr marL="25146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pPr>
              <a:spcBef>
                <a:spcPct val="0"/>
              </a:spcBef>
            </a:pPr>
            <a:r>
              <a:rPr lang="de-CH" altLang="de-DE" b="0"/>
              <a:t>www.fibl.org</a:t>
            </a:r>
          </a:p>
        </p:txBody>
      </p:sp>
      <p:sp>
        <p:nvSpPr>
          <p:cNvPr id="57349" name="Rectangle 7"/>
          <p:cNvSpPr txBox="1">
            <a:spLocks noGrp="1" noChangeArrowheads="1"/>
          </p:cNvSpPr>
          <p:nvPr/>
        </p:nvSpPr>
        <p:spPr bwMode="auto">
          <a:xfrm>
            <a:off x="3988988" y="9730922"/>
            <a:ext cx="3093670" cy="479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143" tIns="48572" rIns="97143" bIns="48572" anchor="b"/>
          <a:lstStyle>
            <a:lvl1pPr defTabSz="965200" eaLnBrk="0" hangingPunct="0">
              <a:spcBef>
                <a:spcPct val="30000"/>
              </a:spcBef>
              <a:defRPr sz="1200">
                <a:solidFill>
                  <a:schemeClr val="tx1"/>
                </a:solidFill>
                <a:latin typeface="Times New Roman" pitchFamily="18" charset="0"/>
                <a:ea typeface="ＭＳ Ｐゴシック" pitchFamily="34" charset="-128"/>
              </a:defRPr>
            </a:lvl1pPr>
            <a:lvl2pPr marL="742950" indent="-285750" defTabSz="965200" eaLnBrk="0" hangingPunct="0">
              <a:spcBef>
                <a:spcPct val="30000"/>
              </a:spcBef>
              <a:defRPr sz="1200">
                <a:solidFill>
                  <a:schemeClr val="tx1"/>
                </a:solidFill>
                <a:latin typeface="Times New Roman" pitchFamily="18" charset="0"/>
                <a:ea typeface="ＭＳ Ｐゴシック" pitchFamily="34" charset="-128"/>
              </a:defRPr>
            </a:lvl2pPr>
            <a:lvl3pPr marL="1143000" indent="-228600" defTabSz="965200" eaLnBrk="0" hangingPunct="0">
              <a:spcBef>
                <a:spcPct val="30000"/>
              </a:spcBef>
              <a:defRPr sz="1200">
                <a:solidFill>
                  <a:schemeClr val="tx1"/>
                </a:solidFill>
                <a:latin typeface="Times New Roman" pitchFamily="18" charset="0"/>
                <a:ea typeface="ＭＳ Ｐゴシック" pitchFamily="34" charset="-128"/>
              </a:defRPr>
            </a:lvl3pPr>
            <a:lvl4pPr marL="1600200" indent="-228600" defTabSz="965200" eaLnBrk="0" hangingPunct="0">
              <a:spcBef>
                <a:spcPct val="30000"/>
              </a:spcBef>
              <a:defRPr sz="1200">
                <a:solidFill>
                  <a:schemeClr val="tx1"/>
                </a:solidFill>
                <a:latin typeface="Times New Roman" pitchFamily="18" charset="0"/>
                <a:ea typeface="ＭＳ Ｐゴシック" pitchFamily="34" charset="-128"/>
              </a:defRPr>
            </a:lvl4pPr>
            <a:lvl5pPr marL="2057400" indent="-228600" defTabSz="965200" eaLnBrk="0" hangingPunct="0">
              <a:spcBef>
                <a:spcPct val="30000"/>
              </a:spcBef>
              <a:defRPr sz="1200">
                <a:solidFill>
                  <a:schemeClr val="tx1"/>
                </a:solidFill>
                <a:latin typeface="Times New Roman" pitchFamily="18" charset="0"/>
                <a:ea typeface="ＭＳ Ｐゴシック" pitchFamily="34" charset="-128"/>
              </a:defRPr>
            </a:lvl5pPr>
            <a:lvl6pPr marL="25146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pPr algn="r">
              <a:spcBef>
                <a:spcPct val="0"/>
              </a:spcBef>
            </a:pPr>
            <a:fld id="{63FAC3EE-9186-4F3B-80E2-6B5F747B646C}" type="slidenum">
              <a:rPr lang="de-CH" altLang="de-DE" b="0"/>
              <a:pPr algn="r">
                <a:spcBef>
                  <a:spcPct val="0"/>
                </a:spcBef>
              </a:pPr>
              <a:t>2</a:t>
            </a:fld>
            <a:endParaRPr lang="de-CH" altLang="de-DE" b="0"/>
          </a:p>
        </p:txBody>
      </p:sp>
      <p:sp>
        <p:nvSpPr>
          <p:cNvPr id="57350" name="Rectangle 2"/>
          <p:cNvSpPr>
            <a:spLocks noGrp="1" noRot="1" noChangeAspect="1" noChangeArrowheads="1" noTextEdit="1"/>
          </p:cNvSpPr>
          <p:nvPr>
            <p:ph type="sldImg"/>
          </p:nvPr>
        </p:nvSpPr>
        <p:spPr>
          <a:xfrm>
            <a:off x="1028700" y="800100"/>
            <a:ext cx="5102225" cy="3825875"/>
          </a:xfrm>
          <a:ln/>
        </p:spPr>
      </p:sp>
      <p:sp>
        <p:nvSpPr>
          <p:cNvPr id="57351" name="Rectangle 3"/>
          <p:cNvSpPr>
            <a:spLocks noGrp="1" noChangeArrowheads="1"/>
          </p:cNvSpPr>
          <p:nvPr>
            <p:ph type="body" idx="1"/>
          </p:nvPr>
        </p:nvSpPr>
        <p:spPr>
          <a:xfrm>
            <a:off x="976861" y="4864642"/>
            <a:ext cx="5210480" cy="46283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latin typeface="Times New Roman" pitchFamily="18" charset="0"/>
            </a:endParaRPr>
          </a:p>
        </p:txBody>
      </p:sp>
    </p:spTree>
    <p:extLst>
      <p:ext uri="{BB962C8B-B14F-4D97-AF65-F5344CB8AC3E}">
        <p14:creationId xmlns:p14="http://schemas.microsoft.com/office/powerpoint/2010/main" val="9612175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Folienbildplatzhalter 1"/>
          <p:cNvSpPr>
            <a:spLocks noGrp="1" noRot="1" noChangeAspect="1" noTextEdit="1"/>
          </p:cNvSpPr>
          <p:nvPr>
            <p:ph type="sldImg"/>
          </p:nvPr>
        </p:nvSpPr>
        <p:spPr>
          <a:ln/>
        </p:spPr>
      </p:sp>
      <p:sp>
        <p:nvSpPr>
          <p:cNvPr id="65539"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latin typeface="Times New Roman" pitchFamily="18" charset="0"/>
            </a:endParaRPr>
          </a:p>
        </p:txBody>
      </p:sp>
      <p:sp>
        <p:nvSpPr>
          <p:cNvPr id="64516" name="Kopfzeilenplatzhalter 3"/>
          <p:cNvSpPr>
            <a:spLocks noGrp="1"/>
          </p:cNvSpPr>
          <p:nvPr>
            <p:ph type="hdr" sz="quarter"/>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r>
              <a:rPr lang="de-DE" sz="1200" b="0">
                <a:latin typeface="Times New Roman" pitchFamily="18" charset="0"/>
              </a:rPr>
              <a:t>FiBL</a:t>
            </a:r>
            <a:endParaRPr lang="de-CH" sz="1200" b="0">
              <a:latin typeface="Times New Roman" pitchFamily="18" charset="0"/>
            </a:endParaRPr>
          </a:p>
        </p:txBody>
      </p:sp>
      <p:sp>
        <p:nvSpPr>
          <p:cNvPr id="64517" name="Datumsplatzhalter 4"/>
          <p:cNvSpPr>
            <a:spLocks noGrp="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fld id="{C6AD5CFD-C25B-431D-9F58-8A2246044E2C}" type="datetime1">
              <a:rPr lang="de-DE" sz="1200" b="0">
                <a:latin typeface="Times New Roman" pitchFamily="18" charset="0"/>
              </a:rPr>
              <a:pPr>
                <a:defRPr/>
              </a:pPr>
              <a:t>30.03.2015</a:t>
            </a:fld>
            <a:endParaRPr lang="de-CH" sz="1200" b="0">
              <a:latin typeface="Times New Roman" pitchFamily="18" charset="0"/>
            </a:endParaRPr>
          </a:p>
        </p:txBody>
      </p:sp>
      <p:sp>
        <p:nvSpPr>
          <p:cNvPr id="64518" name="Fußzeilenplatzhalter 5"/>
          <p:cNvSpPr>
            <a:spLocks noGrp="1"/>
          </p:cNvSpPr>
          <p:nvPr>
            <p:ph type="ftr" sz="quarter" idx="4"/>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r>
              <a:rPr lang="de-CH" sz="1200" b="0">
                <a:latin typeface="Times New Roman" pitchFamily="18" charset="0"/>
              </a:rPr>
              <a:t>www.fibl.org</a:t>
            </a:r>
          </a:p>
        </p:txBody>
      </p:sp>
      <p:sp>
        <p:nvSpPr>
          <p:cNvPr id="64519" name="Foliennummernplatzhalter 6"/>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fld id="{712D4521-77E3-403D-AFB4-4645C0DD47A5}" type="slidenum">
              <a:rPr lang="de-CH" sz="1200" b="0">
                <a:latin typeface="Times New Roman" pitchFamily="18" charset="0"/>
              </a:rPr>
              <a:pPr>
                <a:defRPr/>
              </a:pPr>
              <a:t>15</a:t>
            </a:fld>
            <a:endParaRPr lang="de-CH" sz="1200" b="0">
              <a:latin typeface="Times New Roman" pitchFamily="18" charset="0"/>
            </a:endParaRPr>
          </a:p>
        </p:txBody>
      </p:sp>
    </p:spTree>
    <p:extLst>
      <p:ext uri="{BB962C8B-B14F-4D97-AF65-F5344CB8AC3E}">
        <p14:creationId xmlns:p14="http://schemas.microsoft.com/office/powerpoint/2010/main" val="19081324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xfrm>
            <a:off x="1028700" y="800100"/>
            <a:ext cx="5102225" cy="3825875"/>
          </a:xfrm>
          <a:ln/>
        </p:spPr>
      </p:sp>
      <p:sp>
        <p:nvSpPr>
          <p:cNvPr id="66563" name="Rectangle 3"/>
          <p:cNvSpPr>
            <a:spLocks noGrp="1" noChangeArrowheads="1"/>
          </p:cNvSpPr>
          <p:nvPr>
            <p:ph type="body" idx="1"/>
          </p:nvPr>
        </p:nvSpPr>
        <p:spPr>
          <a:xfrm>
            <a:off x="976861" y="4864642"/>
            <a:ext cx="5210480" cy="46283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de-DE" dirty="0" smtClean="0">
              <a:latin typeface="Arial" charset="0"/>
            </a:endParaRPr>
          </a:p>
        </p:txBody>
      </p:sp>
    </p:spTree>
    <p:extLst>
      <p:ext uri="{BB962C8B-B14F-4D97-AF65-F5344CB8AC3E}">
        <p14:creationId xmlns:p14="http://schemas.microsoft.com/office/powerpoint/2010/main" val="23485832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xfrm>
            <a:off x="1028700" y="800100"/>
            <a:ext cx="5102225" cy="3825875"/>
          </a:xfrm>
          <a:ln/>
        </p:spPr>
      </p:sp>
      <p:sp>
        <p:nvSpPr>
          <p:cNvPr id="67587" name="Rectangle 3"/>
          <p:cNvSpPr>
            <a:spLocks noGrp="1" noChangeArrowheads="1"/>
          </p:cNvSpPr>
          <p:nvPr>
            <p:ph type="body" idx="1"/>
          </p:nvPr>
        </p:nvSpPr>
        <p:spPr>
          <a:xfrm>
            <a:off x="976861" y="4864642"/>
            <a:ext cx="5210480" cy="46283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de-DE" dirty="0" smtClean="0">
              <a:latin typeface="Arial" charset="0"/>
            </a:endParaRPr>
          </a:p>
        </p:txBody>
      </p:sp>
    </p:spTree>
    <p:extLst>
      <p:ext uri="{BB962C8B-B14F-4D97-AF65-F5344CB8AC3E}">
        <p14:creationId xmlns:p14="http://schemas.microsoft.com/office/powerpoint/2010/main" val="40781367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Folienbildplatzhalter 1"/>
          <p:cNvSpPr>
            <a:spLocks noGrp="1" noRot="1" noChangeAspect="1" noTextEdit="1"/>
          </p:cNvSpPr>
          <p:nvPr>
            <p:ph type="sldImg"/>
          </p:nvPr>
        </p:nvSpPr>
        <p:spPr>
          <a:ln/>
        </p:spPr>
      </p:sp>
      <p:sp>
        <p:nvSpPr>
          <p:cNvPr id="68611"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latin typeface="Times New Roman" pitchFamily="18" charset="0"/>
            </a:endParaRPr>
          </a:p>
        </p:txBody>
      </p:sp>
      <p:sp>
        <p:nvSpPr>
          <p:cNvPr id="67588" name="Kopfzeilenplatzhalter 3"/>
          <p:cNvSpPr>
            <a:spLocks noGrp="1"/>
          </p:cNvSpPr>
          <p:nvPr>
            <p:ph type="hdr" sz="quarter"/>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r>
              <a:rPr lang="de-DE" sz="1200" b="0">
                <a:latin typeface="Times New Roman" pitchFamily="18" charset="0"/>
              </a:rPr>
              <a:t>FiBL</a:t>
            </a:r>
            <a:endParaRPr lang="de-CH" sz="1200" b="0">
              <a:latin typeface="Times New Roman" pitchFamily="18" charset="0"/>
            </a:endParaRPr>
          </a:p>
        </p:txBody>
      </p:sp>
      <p:sp>
        <p:nvSpPr>
          <p:cNvPr id="67589" name="Datumsplatzhalter 4"/>
          <p:cNvSpPr>
            <a:spLocks noGrp="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fld id="{4B97C8C3-ED83-4AAC-954B-B58F928DD95C}" type="datetime1">
              <a:rPr lang="de-DE" sz="1200" b="0">
                <a:latin typeface="Times New Roman" pitchFamily="18" charset="0"/>
              </a:rPr>
              <a:pPr>
                <a:defRPr/>
              </a:pPr>
              <a:t>30.03.2015</a:t>
            </a:fld>
            <a:endParaRPr lang="de-CH" sz="1200" b="0">
              <a:latin typeface="Times New Roman" pitchFamily="18" charset="0"/>
            </a:endParaRPr>
          </a:p>
        </p:txBody>
      </p:sp>
      <p:sp>
        <p:nvSpPr>
          <p:cNvPr id="67590" name="Fußzeilenplatzhalter 5"/>
          <p:cNvSpPr>
            <a:spLocks noGrp="1"/>
          </p:cNvSpPr>
          <p:nvPr>
            <p:ph type="ftr" sz="quarter" idx="4"/>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r>
              <a:rPr lang="de-CH" sz="1200" b="0">
                <a:latin typeface="Times New Roman" pitchFamily="18" charset="0"/>
              </a:rPr>
              <a:t>www.fibl.org</a:t>
            </a:r>
          </a:p>
        </p:txBody>
      </p:sp>
      <p:sp>
        <p:nvSpPr>
          <p:cNvPr id="67591" name="Foliennummernplatzhalter 6"/>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fld id="{3A628649-0BC2-47ED-9707-2CB1C182D998}" type="slidenum">
              <a:rPr lang="de-CH" sz="1200" b="0">
                <a:latin typeface="Times New Roman" pitchFamily="18" charset="0"/>
              </a:rPr>
              <a:pPr>
                <a:defRPr/>
              </a:pPr>
              <a:t>18</a:t>
            </a:fld>
            <a:endParaRPr lang="de-CH" sz="1200" b="0">
              <a:latin typeface="Times New Roman" pitchFamily="18" charset="0"/>
            </a:endParaRPr>
          </a:p>
        </p:txBody>
      </p:sp>
    </p:spTree>
    <p:extLst>
      <p:ext uri="{BB962C8B-B14F-4D97-AF65-F5344CB8AC3E}">
        <p14:creationId xmlns:p14="http://schemas.microsoft.com/office/powerpoint/2010/main" val="26369173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xfrm>
            <a:off x="1028700" y="800100"/>
            <a:ext cx="5102225" cy="3825875"/>
          </a:xfrm>
          <a:ln/>
        </p:spPr>
      </p:sp>
      <p:sp>
        <p:nvSpPr>
          <p:cNvPr id="69635" name="Rectangle 3"/>
          <p:cNvSpPr>
            <a:spLocks noGrp="1" noChangeArrowheads="1"/>
          </p:cNvSpPr>
          <p:nvPr>
            <p:ph type="body" idx="1"/>
          </p:nvPr>
        </p:nvSpPr>
        <p:spPr>
          <a:xfrm>
            <a:off x="976861" y="4864642"/>
            <a:ext cx="5210480" cy="46283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de-DE" i="1" dirty="0" smtClean="0">
              <a:latin typeface="Arial" charset="0"/>
            </a:endParaRPr>
          </a:p>
        </p:txBody>
      </p:sp>
    </p:spTree>
    <p:extLst>
      <p:ext uri="{BB962C8B-B14F-4D97-AF65-F5344CB8AC3E}">
        <p14:creationId xmlns:p14="http://schemas.microsoft.com/office/powerpoint/2010/main" val="8523256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Folienbildplatzhalter 1"/>
          <p:cNvSpPr>
            <a:spLocks noGrp="1" noRot="1" noChangeAspect="1" noTextEdit="1"/>
          </p:cNvSpPr>
          <p:nvPr>
            <p:ph type="sldImg"/>
          </p:nvPr>
        </p:nvSpPr>
        <p:spPr>
          <a:ln/>
        </p:spPr>
      </p:sp>
      <p:sp>
        <p:nvSpPr>
          <p:cNvPr id="70659"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latin typeface="Times New Roman" pitchFamily="18" charset="0"/>
            </a:endParaRPr>
          </a:p>
        </p:txBody>
      </p:sp>
      <p:sp>
        <p:nvSpPr>
          <p:cNvPr id="69636" name="Kopfzeilenplatzhalter 3"/>
          <p:cNvSpPr>
            <a:spLocks noGrp="1"/>
          </p:cNvSpPr>
          <p:nvPr>
            <p:ph type="hdr" sz="quarter"/>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r>
              <a:rPr lang="de-DE" sz="1200" b="0">
                <a:latin typeface="Times New Roman" pitchFamily="18" charset="0"/>
              </a:rPr>
              <a:t>FiBL</a:t>
            </a:r>
            <a:endParaRPr lang="de-CH" sz="1200" b="0">
              <a:latin typeface="Times New Roman" pitchFamily="18" charset="0"/>
            </a:endParaRPr>
          </a:p>
        </p:txBody>
      </p:sp>
      <p:sp>
        <p:nvSpPr>
          <p:cNvPr id="69637" name="Datumsplatzhalter 4"/>
          <p:cNvSpPr>
            <a:spLocks noGrp="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fld id="{1AB9C9B5-7403-4064-8459-15E82FE3644B}" type="datetime1">
              <a:rPr lang="de-DE" sz="1200" b="0">
                <a:latin typeface="Times New Roman" pitchFamily="18" charset="0"/>
              </a:rPr>
              <a:pPr>
                <a:defRPr/>
              </a:pPr>
              <a:t>30.03.2015</a:t>
            </a:fld>
            <a:endParaRPr lang="de-CH" sz="1200" b="0">
              <a:latin typeface="Times New Roman" pitchFamily="18" charset="0"/>
            </a:endParaRPr>
          </a:p>
        </p:txBody>
      </p:sp>
      <p:sp>
        <p:nvSpPr>
          <p:cNvPr id="69638" name="Fußzeilenplatzhalter 5"/>
          <p:cNvSpPr>
            <a:spLocks noGrp="1"/>
          </p:cNvSpPr>
          <p:nvPr>
            <p:ph type="ftr" sz="quarter" idx="4"/>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r>
              <a:rPr lang="de-CH" sz="1200" b="0">
                <a:latin typeface="Times New Roman" pitchFamily="18" charset="0"/>
              </a:rPr>
              <a:t>www.fibl.org</a:t>
            </a:r>
          </a:p>
        </p:txBody>
      </p:sp>
      <p:sp>
        <p:nvSpPr>
          <p:cNvPr id="69639" name="Foliennummernplatzhalter 6"/>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fld id="{4846905B-AB5F-443E-8022-68D9DAF705D7}" type="slidenum">
              <a:rPr lang="de-CH" sz="1200" b="0">
                <a:latin typeface="Times New Roman" pitchFamily="18" charset="0"/>
              </a:rPr>
              <a:pPr>
                <a:defRPr/>
              </a:pPr>
              <a:t>20</a:t>
            </a:fld>
            <a:endParaRPr lang="de-CH" sz="1200" b="0">
              <a:latin typeface="Times New Roman" pitchFamily="18" charset="0"/>
            </a:endParaRPr>
          </a:p>
        </p:txBody>
      </p:sp>
    </p:spTree>
    <p:extLst>
      <p:ext uri="{BB962C8B-B14F-4D97-AF65-F5344CB8AC3E}">
        <p14:creationId xmlns:p14="http://schemas.microsoft.com/office/powerpoint/2010/main" val="20310123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de-DE" altLang="de-DE" smtClean="0">
              <a:latin typeface="Times New Roman" pitchFamily="18" charset="0"/>
            </a:endParaRPr>
          </a:p>
        </p:txBody>
      </p:sp>
    </p:spTree>
    <p:extLst>
      <p:ext uri="{BB962C8B-B14F-4D97-AF65-F5344CB8AC3E}">
        <p14:creationId xmlns:p14="http://schemas.microsoft.com/office/powerpoint/2010/main" val="4514808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de-DE" altLang="de-DE" smtClean="0">
              <a:latin typeface="Times New Roman" pitchFamily="18" charset="0"/>
            </a:endParaRPr>
          </a:p>
        </p:txBody>
      </p:sp>
    </p:spTree>
    <p:extLst>
      <p:ext uri="{BB962C8B-B14F-4D97-AF65-F5344CB8AC3E}">
        <p14:creationId xmlns:p14="http://schemas.microsoft.com/office/powerpoint/2010/main" val="18557055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Folienbildplatzhalter 1"/>
          <p:cNvSpPr>
            <a:spLocks noGrp="1" noRot="1" noChangeAspect="1" noTextEdit="1"/>
          </p:cNvSpPr>
          <p:nvPr>
            <p:ph type="sldImg"/>
          </p:nvPr>
        </p:nvSpPr>
        <p:spPr>
          <a:ln/>
        </p:spPr>
      </p:sp>
      <p:sp>
        <p:nvSpPr>
          <p:cNvPr id="73731"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latin typeface="Times New Roman" pitchFamily="18" charset="0"/>
            </a:endParaRPr>
          </a:p>
        </p:txBody>
      </p:sp>
      <p:sp>
        <p:nvSpPr>
          <p:cNvPr id="72708" name="Kopfzeilenplatzhalter 3"/>
          <p:cNvSpPr>
            <a:spLocks noGrp="1"/>
          </p:cNvSpPr>
          <p:nvPr>
            <p:ph type="hdr" sz="quarter"/>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r>
              <a:rPr lang="de-DE" sz="1200" b="0">
                <a:latin typeface="Times New Roman" pitchFamily="18" charset="0"/>
              </a:rPr>
              <a:t>FiBL</a:t>
            </a:r>
            <a:endParaRPr lang="de-CH" sz="1200" b="0">
              <a:latin typeface="Times New Roman" pitchFamily="18" charset="0"/>
            </a:endParaRPr>
          </a:p>
        </p:txBody>
      </p:sp>
      <p:sp>
        <p:nvSpPr>
          <p:cNvPr id="72709" name="Datumsplatzhalter 4"/>
          <p:cNvSpPr>
            <a:spLocks noGrp="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fld id="{B7D5A594-1D57-4724-AF2C-380A438C98DF}" type="datetime1">
              <a:rPr lang="de-DE" sz="1200" b="0">
                <a:latin typeface="Times New Roman" pitchFamily="18" charset="0"/>
              </a:rPr>
              <a:pPr>
                <a:defRPr/>
              </a:pPr>
              <a:t>30.03.2015</a:t>
            </a:fld>
            <a:endParaRPr lang="de-CH" sz="1200" b="0">
              <a:latin typeface="Times New Roman" pitchFamily="18" charset="0"/>
            </a:endParaRPr>
          </a:p>
        </p:txBody>
      </p:sp>
      <p:sp>
        <p:nvSpPr>
          <p:cNvPr id="72710" name="Fußzeilenplatzhalter 5"/>
          <p:cNvSpPr>
            <a:spLocks noGrp="1"/>
          </p:cNvSpPr>
          <p:nvPr>
            <p:ph type="ftr" sz="quarter" idx="4"/>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r>
              <a:rPr lang="de-CH" sz="1200" b="0">
                <a:latin typeface="Times New Roman" pitchFamily="18" charset="0"/>
              </a:rPr>
              <a:t>www.fibl.org</a:t>
            </a:r>
          </a:p>
        </p:txBody>
      </p:sp>
      <p:sp>
        <p:nvSpPr>
          <p:cNvPr id="72711" name="Foliennummernplatzhalter 6"/>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fld id="{B1FE9814-F032-48E6-B5A2-B2EF916872EA}" type="slidenum">
              <a:rPr lang="de-CH" sz="1200" b="0">
                <a:latin typeface="Times New Roman" pitchFamily="18" charset="0"/>
              </a:rPr>
              <a:pPr>
                <a:defRPr/>
              </a:pPr>
              <a:t>24</a:t>
            </a:fld>
            <a:endParaRPr lang="de-CH" sz="1200" b="0">
              <a:latin typeface="Times New Roman" pitchFamily="18" charset="0"/>
            </a:endParaRPr>
          </a:p>
        </p:txBody>
      </p:sp>
    </p:spTree>
    <p:extLst>
      <p:ext uri="{BB962C8B-B14F-4D97-AF65-F5344CB8AC3E}">
        <p14:creationId xmlns:p14="http://schemas.microsoft.com/office/powerpoint/2010/main" val="14642356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Folienbildplatzhalter 1"/>
          <p:cNvSpPr>
            <a:spLocks noGrp="1" noRot="1" noChangeAspect="1" noTextEdit="1"/>
          </p:cNvSpPr>
          <p:nvPr>
            <p:ph type="sldImg"/>
          </p:nvPr>
        </p:nvSpPr>
        <p:spPr>
          <a:ln/>
        </p:spPr>
      </p:sp>
      <p:sp>
        <p:nvSpPr>
          <p:cNvPr id="74755"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latin typeface="Times New Roman" pitchFamily="18" charset="0"/>
            </a:endParaRPr>
          </a:p>
        </p:txBody>
      </p:sp>
      <p:sp>
        <p:nvSpPr>
          <p:cNvPr id="73732" name="Kopfzeilenplatzhalter 3"/>
          <p:cNvSpPr>
            <a:spLocks noGrp="1"/>
          </p:cNvSpPr>
          <p:nvPr>
            <p:ph type="hdr" sz="quarter"/>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r>
              <a:rPr lang="de-DE" sz="1200" b="0">
                <a:latin typeface="Times New Roman" pitchFamily="18" charset="0"/>
              </a:rPr>
              <a:t>FiBL</a:t>
            </a:r>
            <a:endParaRPr lang="de-CH" sz="1200" b="0">
              <a:latin typeface="Times New Roman" pitchFamily="18" charset="0"/>
            </a:endParaRPr>
          </a:p>
        </p:txBody>
      </p:sp>
      <p:sp>
        <p:nvSpPr>
          <p:cNvPr id="73733" name="Datumsplatzhalter 4"/>
          <p:cNvSpPr>
            <a:spLocks noGrp="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fld id="{BA744FB2-B808-4798-9472-65935B8C7B1F}" type="datetime1">
              <a:rPr lang="de-DE" sz="1200" b="0">
                <a:latin typeface="Times New Roman" pitchFamily="18" charset="0"/>
              </a:rPr>
              <a:pPr>
                <a:defRPr/>
              </a:pPr>
              <a:t>30.03.2015</a:t>
            </a:fld>
            <a:endParaRPr lang="de-CH" sz="1200" b="0">
              <a:latin typeface="Times New Roman" pitchFamily="18" charset="0"/>
            </a:endParaRPr>
          </a:p>
        </p:txBody>
      </p:sp>
      <p:sp>
        <p:nvSpPr>
          <p:cNvPr id="73734" name="Fußzeilenplatzhalter 5"/>
          <p:cNvSpPr>
            <a:spLocks noGrp="1"/>
          </p:cNvSpPr>
          <p:nvPr>
            <p:ph type="ftr" sz="quarter" idx="4"/>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r>
              <a:rPr lang="de-CH" sz="1200" b="0">
                <a:latin typeface="Times New Roman" pitchFamily="18" charset="0"/>
              </a:rPr>
              <a:t>www.fibl.org</a:t>
            </a:r>
          </a:p>
        </p:txBody>
      </p:sp>
      <p:sp>
        <p:nvSpPr>
          <p:cNvPr id="73735" name="Foliennummernplatzhalter 6"/>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fld id="{CFA9BB03-3B31-4CA8-B9F8-822D604F5616}" type="slidenum">
              <a:rPr lang="de-CH" sz="1200" b="0">
                <a:latin typeface="Times New Roman" pitchFamily="18" charset="0"/>
              </a:rPr>
              <a:pPr>
                <a:defRPr/>
              </a:pPr>
              <a:t>25</a:t>
            </a:fld>
            <a:endParaRPr lang="de-CH" sz="1200" b="0">
              <a:latin typeface="Times New Roman" pitchFamily="18" charset="0"/>
            </a:endParaRPr>
          </a:p>
        </p:txBody>
      </p:sp>
    </p:spTree>
    <p:extLst>
      <p:ext uri="{BB962C8B-B14F-4D97-AF65-F5344CB8AC3E}">
        <p14:creationId xmlns:p14="http://schemas.microsoft.com/office/powerpoint/2010/main" val="24422730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de-DE" altLang="de-DE" smtClean="0">
              <a:latin typeface="Times New Roman" pitchFamily="18" charset="0"/>
            </a:endParaRPr>
          </a:p>
        </p:txBody>
      </p:sp>
    </p:spTree>
    <p:extLst>
      <p:ext uri="{BB962C8B-B14F-4D97-AF65-F5344CB8AC3E}">
        <p14:creationId xmlns:p14="http://schemas.microsoft.com/office/powerpoint/2010/main" val="8933303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1028700" y="800100"/>
            <a:ext cx="5102225" cy="3825875"/>
          </a:xfrm>
          <a:ln/>
        </p:spPr>
      </p:sp>
      <p:sp>
        <p:nvSpPr>
          <p:cNvPr id="75779" name="Rectangle 3"/>
          <p:cNvSpPr>
            <a:spLocks noGrp="1" noChangeArrowheads="1"/>
          </p:cNvSpPr>
          <p:nvPr>
            <p:ph type="body" idx="1"/>
          </p:nvPr>
        </p:nvSpPr>
        <p:spPr>
          <a:xfrm>
            <a:off x="976861" y="4864642"/>
            <a:ext cx="5210480" cy="46283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de-DE" dirty="0" smtClean="0">
              <a:latin typeface="Arial" charset="0"/>
            </a:endParaRPr>
          </a:p>
        </p:txBody>
      </p:sp>
    </p:spTree>
    <p:extLst>
      <p:ext uri="{BB962C8B-B14F-4D97-AF65-F5344CB8AC3E}">
        <p14:creationId xmlns:p14="http://schemas.microsoft.com/office/powerpoint/2010/main" val="30480717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xfrm>
            <a:off x="1028700" y="800100"/>
            <a:ext cx="5102225" cy="3825875"/>
          </a:xfrm>
          <a:ln/>
        </p:spPr>
      </p:sp>
      <p:sp>
        <p:nvSpPr>
          <p:cNvPr id="76803" name="Rectangle 3"/>
          <p:cNvSpPr>
            <a:spLocks noGrp="1" noChangeArrowheads="1"/>
          </p:cNvSpPr>
          <p:nvPr>
            <p:ph type="body" idx="1"/>
          </p:nvPr>
        </p:nvSpPr>
        <p:spPr>
          <a:xfrm>
            <a:off x="976861" y="4864642"/>
            <a:ext cx="5210480" cy="46283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20000"/>
              </a:spcBef>
              <a:spcAft>
                <a:spcPct val="20000"/>
              </a:spcAft>
            </a:pPr>
            <a:endParaRPr lang="en-GB" altLang="de-DE" dirty="0" smtClean="0">
              <a:latin typeface="Arial" charset="0"/>
            </a:endParaRPr>
          </a:p>
        </p:txBody>
      </p:sp>
    </p:spTree>
    <p:extLst>
      <p:ext uri="{BB962C8B-B14F-4D97-AF65-F5344CB8AC3E}">
        <p14:creationId xmlns:p14="http://schemas.microsoft.com/office/powerpoint/2010/main" val="20351023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de-DE" altLang="de-DE" smtClean="0">
              <a:latin typeface="Times New Roman" pitchFamily="18" charset="0"/>
            </a:endParaRPr>
          </a:p>
        </p:txBody>
      </p:sp>
    </p:spTree>
    <p:extLst>
      <p:ext uri="{BB962C8B-B14F-4D97-AF65-F5344CB8AC3E}">
        <p14:creationId xmlns:p14="http://schemas.microsoft.com/office/powerpoint/2010/main" val="21638922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Folienbildplatzhalter 1"/>
          <p:cNvSpPr>
            <a:spLocks noGrp="1" noRot="1" noChangeAspect="1" noTextEdit="1"/>
          </p:cNvSpPr>
          <p:nvPr>
            <p:ph type="sldImg"/>
          </p:nvPr>
        </p:nvSpPr>
        <p:spPr>
          <a:ln/>
        </p:spPr>
      </p:sp>
      <p:sp>
        <p:nvSpPr>
          <p:cNvPr id="78851"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latin typeface="Times New Roman" pitchFamily="18" charset="0"/>
            </a:endParaRPr>
          </a:p>
        </p:txBody>
      </p:sp>
      <p:sp>
        <p:nvSpPr>
          <p:cNvPr id="77828" name="Kopfzeilenplatzhalter 3"/>
          <p:cNvSpPr>
            <a:spLocks noGrp="1"/>
          </p:cNvSpPr>
          <p:nvPr>
            <p:ph type="hdr" sz="quarter"/>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r>
              <a:rPr lang="de-DE" sz="1200" b="0">
                <a:latin typeface="Times New Roman" pitchFamily="18" charset="0"/>
              </a:rPr>
              <a:t>FiBL</a:t>
            </a:r>
            <a:endParaRPr lang="de-CH" sz="1200" b="0">
              <a:latin typeface="Times New Roman" pitchFamily="18" charset="0"/>
            </a:endParaRPr>
          </a:p>
        </p:txBody>
      </p:sp>
      <p:sp>
        <p:nvSpPr>
          <p:cNvPr id="77829" name="Datumsplatzhalter 4"/>
          <p:cNvSpPr>
            <a:spLocks noGrp="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fld id="{845DE69B-53F6-4898-916C-EEEEB788374D}" type="datetime1">
              <a:rPr lang="de-DE" sz="1200" b="0">
                <a:latin typeface="Times New Roman" pitchFamily="18" charset="0"/>
              </a:rPr>
              <a:pPr>
                <a:defRPr/>
              </a:pPr>
              <a:t>30.03.2015</a:t>
            </a:fld>
            <a:endParaRPr lang="de-CH" sz="1200" b="0">
              <a:latin typeface="Times New Roman" pitchFamily="18" charset="0"/>
            </a:endParaRPr>
          </a:p>
        </p:txBody>
      </p:sp>
      <p:sp>
        <p:nvSpPr>
          <p:cNvPr id="77830" name="Fußzeilenplatzhalter 5"/>
          <p:cNvSpPr>
            <a:spLocks noGrp="1"/>
          </p:cNvSpPr>
          <p:nvPr>
            <p:ph type="ftr" sz="quarter" idx="4"/>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r>
              <a:rPr lang="de-CH" sz="1200" b="0">
                <a:latin typeface="Times New Roman" pitchFamily="18" charset="0"/>
              </a:rPr>
              <a:t>www.fibl.org</a:t>
            </a:r>
          </a:p>
        </p:txBody>
      </p:sp>
      <p:sp>
        <p:nvSpPr>
          <p:cNvPr id="77831" name="Foliennummernplatzhalter 6"/>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fld id="{766A5840-28A8-4C3F-9DD9-88D59B1421A7}" type="slidenum">
              <a:rPr lang="de-CH" sz="1200" b="0">
                <a:latin typeface="Times New Roman" pitchFamily="18" charset="0"/>
              </a:rPr>
              <a:pPr>
                <a:defRPr/>
              </a:pPr>
              <a:t>32</a:t>
            </a:fld>
            <a:endParaRPr lang="de-CH" sz="1200" b="0">
              <a:latin typeface="Times New Roman" pitchFamily="18" charset="0"/>
            </a:endParaRPr>
          </a:p>
        </p:txBody>
      </p:sp>
    </p:spTree>
    <p:extLst>
      <p:ext uri="{BB962C8B-B14F-4D97-AF65-F5344CB8AC3E}">
        <p14:creationId xmlns:p14="http://schemas.microsoft.com/office/powerpoint/2010/main" val="12421817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xfrm>
            <a:off x="1028700" y="800100"/>
            <a:ext cx="5102225" cy="3825875"/>
          </a:xfrm>
          <a:ln/>
        </p:spPr>
      </p:sp>
      <p:sp>
        <p:nvSpPr>
          <p:cNvPr id="79875" name="Rectangle 3"/>
          <p:cNvSpPr>
            <a:spLocks noGrp="1" noChangeArrowheads="1"/>
          </p:cNvSpPr>
          <p:nvPr>
            <p:ph type="body" idx="1"/>
          </p:nvPr>
        </p:nvSpPr>
        <p:spPr>
          <a:xfrm>
            <a:off x="976861" y="4864642"/>
            <a:ext cx="5210480" cy="46283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de-DE" dirty="0" smtClean="0">
              <a:latin typeface="Arial" charset="0"/>
            </a:endParaRPr>
          </a:p>
        </p:txBody>
      </p:sp>
    </p:spTree>
    <p:extLst>
      <p:ext uri="{BB962C8B-B14F-4D97-AF65-F5344CB8AC3E}">
        <p14:creationId xmlns:p14="http://schemas.microsoft.com/office/powerpoint/2010/main" val="7932328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1028700" y="800100"/>
            <a:ext cx="5102225" cy="3825875"/>
          </a:xfrm>
          <a:ln/>
        </p:spPr>
      </p:sp>
      <p:sp>
        <p:nvSpPr>
          <p:cNvPr id="80899" name="Rectangle 3"/>
          <p:cNvSpPr>
            <a:spLocks noGrp="1" noChangeArrowheads="1"/>
          </p:cNvSpPr>
          <p:nvPr>
            <p:ph type="body" idx="1"/>
          </p:nvPr>
        </p:nvSpPr>
        <p:spPr>
          <a:xfrm>
            <a:off x="976861" y="4864642"/>
            <a:ext cx="5210480" cy="46283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dirty="0" smtClean="0">
              <a:latin typeface="Arial" charset="0"/>
            </a:endParaRPr>
          </a:p>
        </p:txBody>
      </p:sp>
    </p:spTree>
    <p:extLst>
      <p:ext uri="{BB962C8B-B14F-4D97-AF65-F5344CB8AC3E}">
        <p14:creationId xmlns:p14="http://schemas.microsoft.com/office/powerpoint/2010/main" val="39143366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Folienbildplatzhalter 1"/>
          <p:cNvSpPr>
            <a:spLocks noGrp="1" noRot="1" noChangeAspect="1" noTextEdit="1"/>
          </p:cNvSpPr>
          <p:nvPr>
            <p:ph type="sldImg"/>
          </p:nvPr>
        </p:nvSpPr>
        <p:spPr>
          <a:ln/>
        </p:spPr>
      </p:sp>
      <p:sp>
        <p:nvSpPr>
          <p:cNvPr id="81923"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latin typeface="Times New Roman" pitchFamily="18" charset="0"/>
            </a:endParaRPr>
          </a:p>
        </p:txBody>
      </p:sp>
      <p:sp>
        <p:nvSpPr>
          <p:cNvPr id="80900" name="Kopfzeilenplatzhalter 3"/>
          <p:cNvSpPr>
            <a:spLocks noGrp="1"/>
          </p:cNvSpPr>
          <p:nvPr>
            <p:ph type="hdr" sz="quarter"/>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r>
              <a:rPr lang="de-DE" sz="1200" b="0">
                <a:latin typeface="Times New Roman" pitchFamily="18" charset="0"/>
              </a:rPr>
              <a:t>FiBL</a:t>
            </a:r>
            <a:endParaRPr lang="de-CH" sz="1200" b="0">
              <a:latin typeface="Times New Roman" pitchFamily="18" charset="0"/>
            </a:endParaRPr>
          </a:p>
        </p:txBody>
      </p:sp>
      <p:sp>
        <p:nvSpPr>
          <p:cNvPr id="80901" name="Datumsplatzhalter 4"/>
          <p:cNvSpPr>
            <a:spLocks noGrp="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fld id="{A36E690D-BD16-4064-AF7B-9492135FCB3A}" type="datetime1">
              <a:rPr lang="de-DE" sz="1200" b="0">
                <a:latin typeface="Times New Roman" pitchFamily="18" charset="0"/>
              </a:rPr>
              <a:pPr>
                <a:defRPr/>
              </a:pPr>
              <a:t>30.03.2015</a:t>
            </a:fld>
            <a:endParaRPr lang="de-CH" sz="1200" b="0">
              <a:latin typeface="Times New Roman" pitchFamily="18" charset="0"/>
            </a:endParaRPr>
          </a:p>
        </p:txBody>
      </p:sp>
      <p:sp>
        <p:nvSpPr>
          <p:cNvPr id="80902" name="Fußzeilenplatzhalter 5"/>
          <p:cNvSpPr>
            <a:spLocks noGrp="1"/>
          </p:cNvSpPr>
          <p:nvPr>
            <p:ph type="ftr" sz="quarter" idx="4"/>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r>
              <a:rPr lang="de-CH" sz="1200" b="0">
                <a:latin typeface="Times New Roman" pitchFamily="18" charset="0"/>
              </a:rPr>
              <a:t>www.fibl.org</a:t>
            </a:r>
          </a:p>
        </p:txBody>
      </p:sp>
      <p:sp>
        <p:nvSpPr>
          <p:cNvPr id="81927" name="Foliennummernplatzhalter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3720" eaLnBrk="0" hangingPunct="0">
              <a:spcBef>
                <a:spcPct val="30000"/>
              </a:spcBef>
              <a:defRPr sz="1200">
                <a:solidFill>
                  <a:schemeClr val="tx1"/>
                </a:solidFill>
                <a:latin typeface="Times New Roman" pitchFamily="18" charset="0"/>
                <a:ea typeface="ＭＳ Ｐゴシック" pitchFamily="34" charset="-128"/>
              </a:defRPr>
            </a:lvl1pPr>
            <a:lvl2pPr marL="772297" indent="-297037" defTabSz="963720" eaLnBrk="0" hangingPunct="0">
              <a:spcBef>
                <a:spcPct val="30000"/>
              </a:spcBef>
              <a:defRPr sz="1200">
                <a:solidFill>
                  <a:schemeClr val="tx1"/>
                </a:solidFill>
                <a:latin typeface="Times New Roman" pitchFamily="18" charset="0"/>
                <a:ea typeface="ＭＳ Ｐゴシック" pitchFamily="34" charset="-128"/>
              </a:defRPr>
            </a:lvl2pPr>
            <a:lvl3pPr marL="1188149" indent="-237630" defTabSz="963720" eaLnBrk="0" hangingPunct="0">
              <a:spcBef>
                <a:spcPct val="30000"/>
              </a:spcBef>
              <a:defRPr sz="1200">
                <a:solidFill>
                  <a:schemeClr val="tx1"/>
                </a:solidFill>
                <a:latin typeface="Times New Roman" pitchFamily="18" charset="0"/>
                <a:ea typeface="ＭＳ Ｐゴシック" pitchFamily="34" charset="-128"/>
              </a:defRPr>
            </a:lvl3pPr>
            <a:lvl4pPr marL="1663408" indent="-237630" defTabSz="963720" eaLnBrk="0" hangingPunct="0">
              <a:spcBef>
                <a:spcPct val="30000"/>
              </a:spcBef>
              <a:defRPr sz="1200">
                <a:solidFill>
                  <a:schemeClr val="tx1"/>
                </a:solidFill>
                <a:latin typeface="Times New Roman" pitchFamily="18" charset="0"/>
                <a:ea typeface="ＭＳ Ｐゴシック" pitchFamily="34" charset="-128"/>
              </a:defRPr>
            </a:lvl4pPr>
            <a:lvl5pPr marL="2138667" indent="-237630" defTabSz="963720" eaLnBrk="0" hangingPunct="0">
              <a:spcBef>
                <a:spcPct val="30000"/>
              </a:spcBef>
              <a:defRPr sz="1200">
                <a:solidFill>
                  <a:schemeClr val="tx1"/>
                </a:solidFill>
                <a:latin typeface="Times New Roman" pitchFamily="18" charset="0"/>
                <a:ea typeface="ＭＳ Ｐゴシック" pitchFamily="34" charset="-128"/>
              </a:defRPr>
            </a:lvl5pPr>
            <a:lvl6pPr marL="2613927" indent="-237630" defTabSz="96372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3089186" indent="-237630" defTabSz="96372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564446" indent="-237630" defTabSz="96372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4039705" indent="-237630" defTabSz="96372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pPr eaLnBrk="1" hangingPunct="1">
              <a:spcBef>
                <a:spcPct val="0"/>
              </a:spcBef>
            </a:pPr>
            <a:fld id="{16F5BD14-3920-4BDC-AEA6-903B07DAA1D0}" type="slidenum">
              <a:rPr lang="de-CH" altLang="de-DE" sz="2400" b="1">
                <a:latin typeface="Arial" charset="0"/>
                <a:cs typeface="Arial" charset="0"/>
              </a:rPr>
              <a:pPr eaLnBrk="1" hangingPunct="1">
                <a:spcBef>
                  <a:spcPct val="0"/>
                </a:spcBef>
              </a:pPr>
              <a:t>35</a:t>
            </a:fld>
            <a:endParaRPr lang="de-CH" altLang="de-DE" sz="2400" b="1">
              <a:latin typeface="Arial" charset="0"/>
              <a:cs typeface="Arial" charset="0"/>
            </a:endParaRPr>
          </a:p>
        </p:txBody>
      </p:sp>
    </p:spTree>
    <p:extLst>
      <p:ext uri="{BB962C8B-B14F-4D97-AF65-F5344CB8AC3E}">
        <p14:creationId xmlns:p14="http://schemas.microsoft.com/office/powerpoint/2010/main" val="7513908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de-DE" altLang="de-DE" smtClean="0">
              <a:latin typeface="Times New Roman" pitchFamily="18" charset="0"/>
            </a:endParaRPr>
          </a:p>
        </p:txBody>
      </p:sp>
    </p:spTree>
    <p:extLst>
      <p:ext uri="{BB962C8B-B14F-4D97-AF65-F5344CB8AC3E}">
        <p14:creationId xmlns:p14="http://schemas.microsoft.com/office/powerpoint/2010/main" val="30739733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de-DE" altLang="de-DE" smtClean="0">
              <a:latin typeface="Times New Roman" pitchFamily="18" charset="0"/>
            </a:endParaRPr>
          </a:p>
        </p:txBody>
      </p:sp>
    </p:spTree>
    <p:extLst>
      <p:ext uri="{BB962C8B-B14F-4D97-AF65-F5344CB8AC3E}">
        <p14:creationId xmlns:p14="http://schemas.microsoft.com/office/powerpoint/2010/main" val="30083471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xfrm>
            <a:off x="1028700" y="800100"/>
            <a:ext cx="5102225" cy="3825875"/>
          </a:xfrm>
          <a:ln/>
        </p:spPr>
      </p:sp>
      <p:sp>
        <p:nvSpPr>
          <p:cNvPr id="84995" name="Rectangle 3"/>
          <p:cNvSpPr>
            <a:spLocks noGrp="1" noChangeArrowheads="1"/>
          </p:cNvSpPr>
          <p:nvPr>
            <p:ph type="body" idx="1"/>
          </p:nvPr>
        </p:nvSpPr>
        <p:spPr>
          <a:xfrm>
            <a:off x="976861" y="4864642"/>
            <a:ext cx="5210480" cy="46283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de-DE" dirty="0" smtClean="0">
              <a:latin typeface="Arial" charset="0"/>
            </a:endParaRPr>
          </a:p>
        </p:txBody>
      </p:sp>
    </p:spTree>
    <p:extLst>
      <p:ext uri="{BB962C8B-B14F-4D97-AF65-F5344CB8AC3E}">
        <p14:creationId xmlns:p14="http://schemas.microsoft.com/office/powerpoint/2010/main" val="25155801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xfrm>
            <a:off x="1033463" y="798513"/>
            <a:ext cx="5102225" cy="3827462"/>
          </a:xfrm>
          <a:ln/>
        </p:spPr>
      </p:sp>
      <p:sp>
        <p:nvSpPr>
          <p:cNvPr id="819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de-DE" altLang="de-DE" smtClean="0">
              <a:latin typeface="Times New Roman" pitchFamily="18" charset="0"/>
              <a:ea typeface="ＭＳ Ｐゴシック" pitchFamily="34" charset="-128"/>
            </a:endParaRPr>
          </a:p>
        </p:txBody>
      </p:sp>
    </p:spTree>
    <p:extLst>
      <p:ext uri="{BB962C8B-B14F-4D97-AF65-F5344CB8AC3E}">
        <p14:creationId xmlns:p14="http://schemas.microsoft.com/office/powerpoint/2010/main" val="7599173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Folienbildplatzhalter 1"/>
          <p:cNvSpPr>
            <a:spLocks noGrp="1" noRot="1" noChangeAspect="1" noTextEdit="1"/>
          </p:cNvSpPr>
          <p:nvPr>
            <p:ph type="sldImg"/>
          </p:nvPr>
        </p:nvSpPr>
        <p:spPr>
          <a:ln/>
        </p:spPr>
      </p:sp>
      <p:sp>
        <p:nvSpPr>
          <p:cNvPr id="86019"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latin typeface="Times New Roman" pitchFamily="18" charset="0"/>
            </a:endParaRPr>
          </a:p>
        </p:txBody>
      </p:sp>
      <p:sp>
        <p:nvSpPr>
          <p:cNvPr id="84996" name="Kopfzeilenplatzhalter 3"/>
          <p:cNvSpPr>
            <a:spLocks noGrp="1"/>
          </p:cNvSpPr>
          <p:nvPr>
            <p:ph type="hdr" sz="quarter"/>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r>
              <a:rPr lang="de-DE" sz="1200" b="0">
                <a:latin typeface="Times New Roman" pitchFamily="18" charset="0"/>
              </a:rPr>
              <a:t>FiBL</a:t>
            </a:r>
            <a:endParaRPr lang="de-CH" sz="1200" b="0">
              <a:latin typeface="Times New Roman" pitchFamily="18" charset="0"/>
            </a:endParaRPr>
          </a:p>
        </p:txBody>
      </p:sp>
      <p:sp>
        <p:nvSpPr>
          <p:cNvPr id="84997" name="Datumsplatzhalter 4"/>
          <p:cNvSpPr>
            <a:spLocks noGrp="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fld id="{2300C4BF-F599-4906-82C9-650B2207003F}" type="datetime1">
              <a:rPr lang="de-DE" sz="1200" b="0">
                <a:latin typeface="Times New Roman" pitchFamily="18" charset="0"/>
              </a:rPr>
              <a:pPr>
                <a:defRPr/>
              </a:pPr>
              <a:t>30.03.2015</a:t>
            </a:fld>
            <a:endParaRPr lang="de-CH" sz="1200" b="0">
              <a:latin typeface="Times New Roman" pitchFamily="18" charset="0"/>
            </a:endParaRPr>
          </a:p>
        </p:txBody>
      </p:sp>
      <p:sp>
        <p:nvSpPr>
          <p:cNvPr id="84998" name="Fußzeilenplatzhalter 5"/>
          <p:cNvSpPr>
            <a:spLocks noGrp="1"/>
          </p:cNvSpPr>
          <p:nvPr>
            <p:ph type="ftr" sz="quarter" idx="4"/>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r>
              <a:rPr lang="de-CH" sz="1200" b="0">
                <a:latin typeface="Times New Roman" pitchFamily="18" charset="0"/>
              </a:rPr>
              <a:t>www.fibl.org</a:t>
            </a:r>
          </a:p>
        </p:txBody>
      </p:sp>
      <p:sp>
        <p:nvSpPr>
          <p:cNvPr id="84999" name="Foliennummernplatzhalter 6"/>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fld id="{35B304AF-0A1B-4CBB-9A11-4E5111A6BECB}" type="slidenum">
              <a:rPr lang="de-CH" sz="1200" b="0">
                <a:latin typeface="Times New Roman" pitchFamily="18" charset="0"/>
              </a:rPr>
              <a:pPr>
                <a:defRPr/>
              </a:pPr>
              <a:t>39</a:t>
            </a:fld>
            <a:endParaRPr lang="de-CH" sz="1200" b="0">
              <a:latin typeface="Times New Roman" pitchFamily="18" charset="0"/>
            </a:endParaRPr>
          </a:p>
        </p:txBody>
      </p:sp>
    </p:spTree>
    <p:extLst>
      <p:ext uri="{BB962C8B-B14F-4D97-AF65-F5344CB8AC3E}">
        <p14:creationId xmlns:p14="http://schemas.microsoft.com/office/powerpoint/2010/main" val="4510855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Folienbildplatzhalter 1"/>
          <p:cNvSpPr>
            <a:spLocks noGrp="1" noRot="1" noChangeAspect="1" noTextEdit="1"/>
          </p:cNvSpPr>
          <p:nvPr>
            <p:ph type="sldImg"/>
          </p:nvPr>
        </p:nvSpPr>
        <p:spPr>
          <a:ln/>
        </p:spPr>
      </p:sp>
      <p:sp>
        <p:nvSpPr>
          <p:cNvPr id="87043"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latin typeface="Times New Roman" pitchFamily="18" charset="0"/>
            </a:endParaRPr>
          </a:p>
        </p:txBody>
      </p:sp>
      <p:sp>
        <p:nvSpPr>
          <p:cNvPr id="86020" name="Kopfzeilenplatzhalter 3"/>
          <p:cNvSpPr>
            <a:spLocks noGrp="1"/>
          </p:cNvSpPr>
          <p:nvPr>
            <p:ph type="hdr" sz="quarter"/>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71" eaLnBrk="0" hangingPunct="0">
              <a:defRPr sz="2500" b="1">
                <a:solidFill>
                  <a:schemeClr val="tx1"/>
                </a:solidFill>
                <a:latin typeface="Arial" pitchFamily="34" charset="0"/>
              </a:defRPr>
            </a:lvl1pPr>
            <a:lvl2pPr marL="772297" indent="-297037" defTabSz="962071" eaLnBrk="0" hangingPunct="0">
              <a:defRPr sz="2500" b="1">
                <a:solidFill>
                  <a:schemeClr val="tx1"/>
                </a:solidFill>
                <a:latin typeface="Arial" pitchFamily="34" charset="0"/>
              </a:defRPr>
            </a:lvl2pPr>
            <a:lvl3pPr marL="1188149" indent="-237630" defTabSz="962071" eaLnBrk="0" hangingPunct="0">
              <a:defRPr sz="2500" b="1">
                <a:solidFill>
                  <a:schemeClr val="tx1"/>
                </a:solidFill>
                <a:latin typeface="Arial" pitchFamily="34" charset="0"/>
              </a:defRPr>
            </a:lvl3pPr>
            <a:lvl4pPr marL="1663408" indent="-237630" defTabSz="962071" eaLnBrk="0" hangingPunct="0">
              <a:defRPr sz="2500" b="1">
                <a:solidFill>
                  <a:schemeClr val="tx1"/>
                </a:solidFill>
                <a:latin typeface="Arial" pitchFamily="34" charset="0"/>
              </a:defRPr>
            </a:lvl4pPr>
            <a:lvl5pPr marL="2138667" indent="-237630" defTabSz="962071" eaLnBrk="0" hangingPunct="0">
              <a:defRPr sz="2500" b="1">
                <a:solidFill>
                  <a:schemeClr val="tx1"/>
                </a:solidFill>
                <a:latin typeface="Arial" pitchFamily="34" charset="0"/>
              </a:defRPr>
            </a:lvl5pPr>
            <a:lvl6pPr marL="2613927" indent="-237630" defTabSz="962071" eaLnBrk="0" fontAlgn="base" hangingPunct="0">
              <a:spcBef>
                <a:spcPct val="0"/>
              </a:spcBef>
              <a:spcAft>
                <a:spcPct val="0"/>
              </a:spcAft>
              <a:defRPr sz="2500" b="1">
                <a:solidFill>
                  <a:schemeClr val="tx1"/>
                </a:solidFill>
                <a:latin typeface="Arial" pitchFamily="34" charset="0"/>
              </a:defRPr>
            </a:lvl6pPr>
            <a:lvl7pPr marL="3089186" indent="-237630" defTabSz="962071" eaLnBrk="0" fontAlgn="base" hangingPunct="0">
              <a:spcBef>
                <a:spcPct val="0"/>
              </a:spcBef>
              <a:spcAft>
                <a:spcPct val="0"/>
              </a:spcAft>
              <a:defRPr sz="2500" b="1">
                <a:solidFill>
                  <a:schemeClr val="tx1"/>
                </a:solidFill>
                <a:latin typeface="Arial" pitchFamily="34" charset="0"/>
              </a:defRPr>
            </a:lvl7pPr>
            <a:lvl8pPr marL="3564446" indent="-237630" defTabSz="962071" eaLnBrk="0" fontAlgn="base" hangingPunct="0">
              <a:spcBef>
                <a:spcPct val="0"/>
              </a:spcBef>
              <a:spcAft>
                <a:spcPct val="0"/>
              </a:spcAft>
              <a:defRPr sz="2500" b="1">
                <a:solidFill>
                  <a:schemeClr val="tx1"/>
                </a:solidFill>
                <a:latin typeface="Arial" pitchFamily="34" charset="0"/>
              </a:defRPr>
            </a:lvl8pPr>
            <a:lvl9pPr marL="4039705" indent="-237630" defTabSz="962071" eaLnBrk="0" fontAlgn="base" hangingPunct="0">
              <a:spcBef>
                <a:spcPct val="0"/>
              </a:spcBef>
              <a:spcAft>
                <a:spcPct val="0"/>
              </a:spcAft>
              <a:defRPr sz="2500" b="1">
                <a:solidFill>
                  <a:schemeClr val="tx1"/>
                </a:solidFill>
                <a:latin typeface="Arial" pitchFamily="34" charset="0"/>
              </a:defRPr>
            </a:lvl9pPr>
          </a:lstStyle>
          <a:p>
            <a:pPr>
              <a:defRPr/>
            </a:pPr>
            <a:r>
              <a:rPr lang="de-DE" sz="1200" b="0">
                <a:latin typeface="Times New Roman" pitchFamily="18" charset="0"/>
                <a:ea typeface="MS PGothic" pitchFamily="34" charset="-128"/>
              </a:rPr>
              <a:t>FiBL</a:t>
            </a:r>
            <a:endParaRPr lang="de-CH" sz="1200" b="0">
              <a:latin typeface="Times New Roman" pitchFamily="18" charset="0"/>
              <a:ea typeface="MS PGothic" pitchFamily="34" charset="-128"/>
            </a:endParaRPr>
          </a:p>
        </p:txBody>
      </p:sp>
      <p:sp>
        <p:nvSpPr>
          <p:cNvPr id="86021" name="Datumsplatzhalter 4"/>
          <p:cNvSpPr>
            <a:spLocks noGrp="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71" eaLnBrk="0" hangingPunct="0">
              <a:defRPr sz="2500" b="1">
                <a:solidFill>
                  <a:schemeClr val="tx1"/>
                </a:solidFill>
                <a:latin typeface="Arial" pitchFamily="34" charset="0"/>
              </a:defRPr>
            </a:lvl1pPr>
            <a:lvl2pPr marL="772297" indent="-297037" defTabSz="962071" eaLnBrk="0" hangingPunct="0">
              <a:defRPr sz="2500" b="1">
                <a:solidFill>
                  <a:schemeClr val="tx1"/>
                </a:solidFill>
                <a:latin typeface="Arial" pitchFamily="34" charset="0"/>
              </a:defRPr>
            </a:lvl2pPr>
            <a:lvl3pPr marL="1188149" indent="-237630" defTabSz="962071" eaLnBrk="0" hangingPunct="0">
              <a:defRPr sz="2500" b="1">
                <a:solidFill>
                  <a:schemeClr val="tx1"/>
                </a:solidFill>
                <a:latin typeface="Arial" pitchFamily="34" charset="0"/>
              </a:defRPr>
            </a:lvl3pPr>
            <a:lvl4pPr marL="1663408" indent="-237630" defTabSz="962071" eaLnBrk="0" hangingPunct="0">
              <a:defRPr sz="2500" b="1">
                <a:solidFill>
                  <a:schemeClr val="tx1"/>
                </a:solidFill>
                <a:latin typeface="Arial" pitchFamily="34" charset="0"/>
              </a:defRPr>
            </a:lvl4pPr>
            <a:lvl5pPr marL="2138667" indent="-237630" defTabSz="962071" eaLnBrk="0" hangingPunct="0">
              <a:defRPr sz="2500" b="1">
                <a:solidFill>
                  <a:schemeClr val="tx1"/>
                </a:solidFill>
                <a:latin typeface="Arial" pitchFamily="34" charset="0"/>
              </a:defRPr>
            </a:lvl5pPr>
            <a:lvl6pPr marL="2613927" indent="-237630" defTabSz="962071" eaLnBrk="0" fontAlgn="base" hangingPunct="0">
              <a:spcBef>
                <a:spcPct val="0"/>
              </a:spcBef>
              <a:spcAft>
                <a:spcPct val="0"/>
              </a:spcAft>
              <a:defRPr sz="2500" b="1">
                <a:solidFill>
                  <a:schemeClr val="tx1"/>
                </a:solidFill>
                <a:latin typeface="Arial" pitchFamily="34" charset="0"/>
              </a:defRPr>
            </a:lvl6pPr>
            <a:lvl7pPr marL="3089186" indent="-237630" defTabSz="962071" eaLnBrk="0" fontAlgn="base" hangingPunct="0">
              <a:spcBef>
                <a:spcPct val="0"/>
              </a:spcBef>
              <a:spcAft>
                <a:spcPct val="0"/>
              </a:spcAft>
              <a:defRPr sz="2500" b="1">
                <a:solidFill>
                  <a:schemeClr val="tx1"/>
                </a:solidFill>
                <a:latin typeface="Arial" pitchFamily="34" charset="0"/>
              </a:defRPr>
            </a:lvl7pPr>
            <a:lvl8pPr marL="3564446" indent="-237630" defTabSz="962071" eaLnBrk="0" fontAlgn="base" hangingPunct="0">
              <a:spcBef>
                <a:spcPct val="0"/>
              </a:spcBef>
              <a:spcAft>
                <a:spcPct val="0"/>
              </a:spcAft>
              <a:defRPr sz="2500" b="1">
                <a:solidFill>
                  <a:schemeClr val="tx1"/>
                </a:solidFill>
                <a:latin typeface="Arial" pitchFamily="34" charset="0"/>
              </a:defRPr>
            </a:lvl8pPr>
            <a:lvl9pPr marL="4039705" indent="-237630" defTabSz="962071" eaLnBrk="0" fontAlgn="base" hangingPunct="0">
              <a:spcBef>
                <a:spcPct val="0"/>
              </a:spcBef>
              <a:spcAft>
                <a:spcPct val="0"/>
              </a:spcAft>
              <a:defRPr sz="2500" b="1">
                <a:solidFill>
                  <a:schemeClr val="tx1"/>
                </a:solidFill>
                <a:latin typeface="Arial" pitchFamily="34" charset="0"/>
              </a:defRPr>
            </a:lvl9pPr>
          </a:lstStyle>
          <a:p>
            <a:pPr>
              <a:defRPr/>
            </a:pPr>
            <a:fld id="{4C24C6AE-8451-46EA-86AA-6507923058DE}" type="datetime1">
              <a:rPr lang="de-DE" sz="1200" b="0">
                <a:latin typeface="Times New Roman" pitchFamily="18" charset="0"/>
                <a:ea typeface="MS PGothic" pitchFamily="34" charset="-128"/>
              </a:rPr>
              <a:pPr>
                <a:defRPr/>
              </a:pPr>
              <a:t>30.03.2015</a:t>
            </a:fld>
            <a:endParaRPr lang="de-CH" sz="1200" b="0">
              <a:latin typeface="Times New Roman" pitchFamily="18" charset="0"/>
              <a:ea typeface="MS PGothic" pitchFamily="34" charset="-128"/>
            </a:endParaRPr>
          </a:p>
        </p:txBody>
      </p:sp>
      <p:sp>
        <p:nvSpPr>
          <p:cNvPr id="86022" name="Fußzeilenplatzhalter 5"/>
          <p:cNvSpPr>
            <a:spLocks noGrp="1"/>
          </p:cNvSpPr>
          <p:nvPr>
            <p:ph type="ftr" sz="quarter" idx="4"/>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71" eaLnBrk="0" hangingPunct="0">
              <a:defRPr sz="2500" b="1">
                <a:solidFill>
                  <a:schemeClr val="tx1"/>
                </a:solidFill>
                <a:latin typeface="Arial" pitchFamily="34" charset="0"/>
              </a:defRPr>
            </a:lvl1pPr>
            <a:lvl2pPr marL="772297" indent="-297037" defTabSz="962071" eaLnBrk="0" hangingPunct="0">
              <a:defRPr sz="2500" b="1">
                <a:solidFill>
                  <a:schemeClr val="tx1"/>
                </a:solidFill>
                <a:latin typeface="Arial" pitchFamily="34" charset="0"/>
              </a:defRPr>
            </a:lvl2pPr>
            <a:lvl3pPr marL="1188149" indent="-237630" defTabSz="962071" eaLnBrk="0" hangingPunct="0">
              <a:defRPr sz="2500" b="1">
                <a:solidFill>
                  <a:schemeClr val="tx1"/>
                </a:solidFill>
                <a:latin typeface="Arial" pitchFamily="34" charset="0"/>
              </a:defRPr>
            </a:lvl3pPr>
            <a:lvl4pPr marL="1663408" indent="-237630" defTabSz="962071" eaLnBrk="0" hangingPunct="0">
              <a:defRPr sz="2500" b="1">
                <a:solidFill>
                  <a:schemeClr val="tx1"/>
                </a:solidFill>
                <a:latin typeface="Arial" pitchFamily="34" charset="0"/>
              </a:defRPr>
            </a:lvl4pPr>
            <a:lvl5pPr marL="2138667" indent="-237630" defTabSz="962071" eaLnBrk="0" hangingPunct="0">
              <a:defRPr sz="2500" b="1">
                <a:solidFill>
                  <a:schemeClr val="tx1"/>
                </a:solidFill>
                <a:latin typeface="Arial" pitchFamily="34" charset="0"/>
              </a:defRPr>
            </a:lvl5pPr>
            <a:lvl6pPr marL="2613927" indent="-237630" defTabSz="962071" eaLnBrk="0" fontAlgn="base" hangingPunct="0">
              <a:spcBef>
                <a:spcPct val="0"/>
              </a:spcBef>
              <a:spcAft>
                <a:spcPct val="0"/>
              </a:spcAft>
              <a:defRPr sz="2500" b="1">
                <a:solidFill>
                  <a:schemeClr val="tx1"/>
                </a:solidFill>
                <a:latin typeface="Arial" pitchFamily="34" charset="0"/>
              </a:defRPr>
            </a:lvl6pPr>
            <a:lvl7pPr marL="3089186" indent="-237630" defTabSz="962071" eaLnBrk="0" fontAlgn="base" hangingPunct="0">
              <a:spcBef>
                <a:spcPct val="0"/>
              </a:spcBef>
              <a:spcAft>
                <a:spcPct val="0"/>
              </a:spcAft>
              <a:defRPr sz="2500" b="1">
                <a:solidFill>
                  <a:schemeClr val="tx1"/>
                </a:solidFill>
                <a:latin typeface="Arial" pitchFamily="34" charset="0"/>
              </a:defRPr>
            </a:lvl7pPr>
            <a:lvl8pPr marL="3564446" indent="-237630" defTabSz="962071" eaLnBrk="0" fontAlgn="base" hangingPunct="0">
              <a:spcBef>
                <a:spcPct val="0"/>
              </a:spcBef>
              <a:spcAft>
                <a:spcPct val="0"/>
              </a:spcAft>
              <a:defRPr sz="2500" b="1">
                <a:solidFill>
                  <a:schemeClr val="tx1"/>
                </a:solidFill>
                <a:latin typeface="Arial" pitchFamily="34" charset="0"/>
              </a:defRPr>
            </a:lvl8pPr>
            <a:lvl9pPr marL="4039705" indent="-237630" defTabSz="962071" eaLnBrk="0" fontAlgn="base" hangingPunct="0">
              <a:spcBef>
                <a:spcPct val="0"/>
              </a:spcBef>
              <a:spcAft>
                <a:spcPct val="0"/>
              </a:spcAft>
              <a:defRPr sz="2500" b="1">
                <a:solidFill>
                  <a:schemeClr val="tx1"/>
                </a:solidFill>
                <a:latin typeface="Arial" pitchFamily="34" charset="0"/>
              </a:defRPr>
            </a:lvl9pPr>
          </a:lstStyle>
          <a:p>
            <a:pPr>
              <a:defRPr/>
            </a:pPr>
            <a:r>
              <a:rPr lang="de-CH" sz="1200" b="0">
                <a:latin typeface="Times New Roman" pitchFamily="18" charset="0"/>
                <a:ea typeface="MS PGothic" pitchFamily="34" charset="-128"/>
              </a:rPr>
              <a:t>www.fibl.org</a:t>
            </a:r>
          </a:p>
        </p:txBody>
      </p:sp>
      <p:sp>
        <p:nvSpPr>
          <p:cNvPr id="86023" name="Foliennummernplatzhalter 6"/>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2071" eaLnBrk="0" hangingPunct="0">
              <a:defRPr sz="2500" b="1">
                <a:solidFill>
                  <a:schemeClr val="tx1"/>
                </a:solidFill>
                <a:latin typeface="Arial" pitchFamily="34" charset="0"/>
              </a:defRPr>
            </a:lvl1pPr>
            <a:lvl2pPr marL="772297" indent="-297037" defTabSz="962071" eaLnBrk="0" hangingPunct="0">
              <a:defRPr sz="2500" b="1">
                <a:solidFill>
                  <a:schemeClr val="tx1"/>
                </a:solidFill>
                <a:latin typeface="Arial" pitchFamily="34" charset="0"/>
              </a:defRPr>
            </a:lvl2pPr>
            <a:lvl3pPr marL="1188149" indent="-237630" defTabSz="962071" eaLnBrk="0" hangingPunct="0">
              <a:defRPr sz="2500" b="1">
                <a:solidFill>
                  <a:schemeClr val="tx1"/>
                </a:solidFill>
                <a:latin typeface="Arial" pitchFamily="34" charset="0"/>
              </a:defRPr>
            </a:lvl3pPr>
            <a:lvl4pPr marL="1663408" indent="-237630" defTabSz="962071" eaLnBrk="0" hangingPunct="0">
              <a:defRPr sz="2500" b="1">
                <a:solidFill>
                  <a:schemeClr val="tx1"/>
                </a:solidFill>
                <a:latin typeface="Arial" pitchFamily="34" charset="0"/>
              </a:defRPr>
            </a:lvl4pPr>
            <a:lvl5pPr marL="2138667" indent="-237630" defTabSz="962071" eaLnBrk="0" hangingPunct="0">
              <a:defRPr sz="2500" b="1">
                <a:solidFill>
                  <a:schemeClr val="tx1"/>
                </a:solidFill>
                <a:latin typeface="Arial" pitchFamily="34" charset="0"/>
              </a:defRPr>
            </a:lvl5pPr>
            <a:lvl6pPr marL="2613927" indent="-237630" defTabSz="962071" eaLnBrk="0" fontAlgn="base" hangingPunct="0">
              <a:spcBef>
                <a:spcPct val="0"/>
              </a:spcBef>
              <a:spcAft>
                <a:spcPct val="0"/>
              </a:spcAft>
              <a:defRPr sz="2500" b="1">
                <a:solidFill>
                  <a:schemeClr val="tx1"/>
                </a:solidFill>
                <a:latin typeface="Arial" pitchFamily="34" charset="0"/>
              </a:defRPr>
            </a:lvl6pPr>
            <a:lvl7pPr marL="3089186" indent="-237630" defTabSz="962071" eaLnBrk="0" fontAlgn="base" hangingPunct="0">
              <a:spcBef>
                <a:spcPct val="0"/>
              </a:spcBef>
              <a:spcAft>
                <a:spcPct val="0"/>
              </a:spcAft>
              <a:defRPr sz="2500" b="1">
                <a:solidFill>
                  <a:schemeClr val="tx1"/>
                </a:solidFill>
                <a:latin typeface="Arial" pitchFamily="34" charset="0"/>
              </a:defRPr>
            </a:lvl7pPr>
            <a:lvl8pPr marL="3564446" indent="-237630" defTabSz="962071" eaLnBrk="0" fontAlgn="base" hangingPunct="0">
              <a:spcBef>
                <a:spcPct val="0"/>
              </a:spcBef>
              <a:spcAft>
                <a:spcPct val="0"/>
              </a:spcAft>
              <a:defRPr sz="2500" b="1">
                <a:solidFill>
                  <a:schemeClr val="tx1"/>
                </a:solidFill>
                <a:latin typeface="Arial" pitchFamily="34" charset="0"/>
              </a:defRPr>
            </a:lvl8pPr>
            <a:lvl9pPr marL="4039705" indent="-237630" defTabSz="962071" eaLnBrk="0" fontAlgn="base" hangingPunct="0">
              <a:spcBef>
                <a:spcPct val="0"/>
              </a:spcBef>
              <a:spcAft>
                <a:spcPct val="0"/>
              </a:spcAft>
              <a:defRPr sz="2500" b="1">
                <a:solidFill>
                  <a:schemeClr val="tx1"/>
                </a:solidFill>
                <a:latin typeface="Arial" pitchFamily="34" charset="0"/>
              </a:defRPr>
            </a:lvl9pPr>
          </a:lstStyle>
          <a:p>
            <a:pPr>
              <a:defRPr/>
            </a:pPr>
            <a:fld id="{6DDFA227-DB6C-4CF8-96F9-82859C0A8B9B}" type="slidenum">
              <a:rPr lang="de-CH" sz="1200" b="0">
                <a:latin typeface="Times New Roman" pitchFamily="18" charset="0"/>
                <a:ea typeface="MS PGothic" pitchFamily="34" charset="-128"/>
              </a:rPr>
              <a:pPr>
                <a:defRPr/>
              </a:pPr>
              <a:t>41</a:t>
            </a:fld>
            <a:endParaRPr lang="de-CH" sz="1200" b="0">
              <a:latin typeface="Times New Roman" pitchFamily="18" charset="0"/>
              <a:ea typeface="MS PGothic" pitchFamily="34" charset="-128"/>
            </a:endParaRPr>
          </a:p>
        </p:txBody>
      </p:sp>
    </p:spTree>
    <p:extLst>
      <p:ext uri="{BB962C8B-B14F-4D97-AF65-F5344CB8AC3E}">
        <p14:creationId xmlns:p14="http://schemas.microsoft.com/office/powerpoint/2010/main" val="18982269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xfrm>
            <a:off x="1028700" y="800100"/>
            <a:ext cx="5102225" cy="3825875"/>
          </a:xfrm>
          <a:ln/>
        </p:spPr>
      </p:sp>
      <p:sp>
        <p:nvSpPr>
          <p:cNvPr id="88067" name="Rectangle 3"/>
          <p:cNvSpPr>
            <a:spLocks noGrp="1" noChangeArrowheads="1"/>
          </p:cNvSpPr>
          <p:nvPr>
            <p:ph type="body" idx="1"/>
          </p:nvPr>
        </p:nvSpPr>
        <p:spPr>
          <a:xfrm>
            <a:off x="976862" y="4866281"/>
            <a:ext cx="5208816" cy="462674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dirty="0" smtClean="0">
              <a:latin typeface="Arial" charset="0"/>
            </a:endParaRPr>
          </a:p>
        </p:txBody>
      </p:sp>
    </p:spTree>
    <p:extLst>
      <p:ext uri="{BB962C8B-B14F-4D97-AF65-F5344CB8AC3E}">
        <p14:creationId xmlns:p14="http://schemas.microsoft.com/office/powerpoint/2010/main" val="3019196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Folienbildplatzhalter 1"/>
          <p:cNvSpPr>
            <a:spLocks noGrp="1" noRot="1" noChangeAspect="1" noTextEdit="1"/>
          </p:cNvSpPr>
          <p:nvPr>
            <p:ph type="sldImg"/>
          </p:nvPr>
        </p:nvSpPr>
        <p:spPr>
          <a:ln/>
        </p:spPr>
      </p:sp>
      <p:sp>
        <p:nvSpPr>
          <p:cNvPr id="89091"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latin typeface="Times New Roman" pitchFamily="18" charset="0"/>
            </a:endParaRPr>
          </a:p>
        </p:txBody>
      </p:sp>
      <p:sp>
        <p:nvSpPr>
          <p:cNvPr id="88068" name="Kopfzeilenplatzhalter 3"/>
          <p:cNvSpPr>
            <a:spLocks noGrp="1"/>
          </p:cNvSpPr>
          <p:nvPr>
            <p:ph type="hdr" sz="quarter"/>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r>
              <a:rPr lang="de-DE" sz="1200" b="0">
                <a:latin typeface="Times New Roman" pitchFamily="18" charset="0"/>
              </a:rPr>
              <a:t>FiBL</a:t>
            </a:r>
            <a:endParaRPr lang="de-CH" sz="1200" b="0">
              <a:latin typeface="Times New Roman" pitchFamily="18" charset="0"/>
            </a:endParaRPr>
          </a:p>
        </p:txBody>
      </p:sp>
      <p:sp>
        <p:nvSpPr>
          <p:cNvPr id="88069" name="Datumsplatzhalter 4"/>
          <p:cNvSpPr>
            <a:spLocks noGrp="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fld id="{5AEC54AD-E3AC-474D-9FC4-ECFE6CF0BC95}" type="datetime1">
              <a:rPr lang="de-DE" sz="1200" b="0">
                <a:latin typeface="Times New Roman" pitchFamily="18" charset="0"/>
              </a:rPr>
              <a:pPr>
                <a:defRPr/>
              </a:pPr>
              <a:t>30.03.2015</a:t>
            </a:fld>
            <a:endParaRPr lang="de-CH" sz="1200" b="0">
              <a:latin typeface="Times New Roman" pitchFamily="18" charset="0"/>
            </a:endParaRPr>
          </a:p>
        </p:txBody>
      </p:sp>
      <p:sp>
        <p:nvSpPr>
          <p:cNvPr id="88070" name="Fußzeilenplatzhalter 5"/>
          <p:cNvSpPr>
            <a:spLocks noGrp="1"/>
          </p:cNvSpPr>
          <p:nvPr>
            <p:ph type="ftr" sz="quarter" idx="4"/>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r>
              <a:rPr lang="de-CH" sz="1200" b="0">
                <a:latin typeface="Times New Roman" pitchFamily="18" charset="0"/>
              </a:rPr>
              <a:t>www.fibl.org</a:t>
            </a:r>
          </a:p>
        </p:txBody>
      </p:sp>
      <p:sp>
        <p:nvSpPr>
          <p:cNvPr id="88071" name="Foliennummernplatzhalter 6"/>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fld id="{28AFB6C7-0BE6-4FF8-B6B7-830C4959204E}" type="slidenum">
              <a:rPr lang="de-CH" sz="1200" b="0">
                <a:latin typeface="Times New Roman" pitchFamily="18" charset="0"/>
              </a:rPr>
              <a:pPr>
                <a:defRPr/>
              </a:pPr>
              <a:t>43</a:t>
            </a:fld>
            <a:endParaRPr lang="de-CH" sz="1200" b="0">
              <a:latin typeface="Times New Roman" pitchFamily="18" charset="0"/>
            </a:endParaRPr>
          </a:p>
        </p:txBody>
      </p:sp>
    </p:spTree>
    <p:extLst>
      <p:ext uri="{BB962C8B-B14F-4D97-AF65-F5344CB8AC3E}">
        <p14:creationId xmlns:p14="http://schemas.microsoft.com/office/powerpoint/2010/main" val="21294186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Folienbildplatzhalter 1"/>
          <p:cNvSpPr>
            <a:spLocks noGrp="1" noRot="1" noChangeAspect="1" noTextEdit="1"/>
          </p:cNvSpPr>
          <p:nvPr>
            <p:ph type="sldImg"/>
          </p:nvPr>
        </p:nvSpPr>
        <p:spPr>
          <a:ln/>
        </p:spPr>
      </p:sp>
      <p:sp>
        <p:nvSpPr>
          <p:cNvPr id="89091"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latin typeface="Times New Roman" pitchFamily="18" charset="0"/>
            </a:endParaRPr>
          </a:p>
        </p:txBody>
      </p:sp>
      <p:sp>
        <p:nvSpPr>
          <p:cNvPr id="88068" name="Kopfzeilenplatzhalter 3"/>
          <p:cNvSpPr>
            <a:spLocks noGrp="1"/>
          </p:cNvSpPr>
          <p:nvPr>
            <p:ph type="hdr" sz="quarter"/>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r>
              <a:rPr lang="de-DE" sz="1200" b="0">
                <a:latin typeface="Times New Roman" pitchFamily="18" charset="0"/>
              </a:rPr>
              <a:t>FiBL</a:t>
            </a:r>
            <a:endParaRPr lang="de-CH" sz="1200" b="0">
              <a:latin typeface="Times New Roman" pitchFamily="18" charset="0"/>
            </a:endParaRPr>
          </a:p>
        </p:txBody>
      </p:sp>
      <p:sp>
        <p:nvSpPr>
          <p:cNvPr id="88069" name="Datumsplatzhalter 4"/>
          <p:cNvSpPr>
            <a:spLocks noGrp="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fld id="{5AEC54AD-E3AC-474D-9FC4-ECFE6CF0BC95}" type="datetime1">
              <a:rPr lang="de-DE" sz="1200" b="0">
                <a:latin typeface="Times New Roman" pitchFamily="18" charset="0"/>
              </a:rPr>
              <a:pPr>
                <a:defRPr/>
              </a:pPr>
              <a:t>30.03.2015</a:t>
            </a:fld>
            <a:endParaRPr lang="de-CH" sz="1200" b="0">
              <a:latin typeface="Times New Roman" pitchFamily="18" charset="0"/>
            </a:endParaRPr>
          </a:p>
        </p:txBody>
      </p:sp>
      <p:sp>
        <p:nvSpPr>
          <p:cNvPr id="88070" name="Fußzeilenplatzhalter 5"/>
          <p:cNvSpPr>
            <a:spLocks noGrp="1"/>
          </p:cNvSpPr>
          <p:nvPr>
            <p:ph type="ftr" sz="quarter" idx="4"/>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r>
              <a:rPr lang="de-CH" sz="1200" b="0">
                <a:latin typeface="Times New Roman" pitchFamily="18" charset="0"/>
              </a:rPr>
              <a:t>www.fibl.org</a:t>
            </a:r>
          </a:p>
        </p:txBody>
      </p:sp>
      <p:sp>
        <p:nvSpPr>
          <p:cNvPr id="88071" name="Foliennummernplatzhalter 6"/>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fld id="{28AFB6C7-0BE6-4FF8-B6B7-830C4959204E}" type="slidenum">
              <a:rPr lang="de-CH" sz="1200" b="0">
                <a:latin typeface="Times New Roman" pitchFamily="18" charset="0"/>
              </a:rPr>
              <a:pPr>
                <a:defRPr/>
              </a:pPr>
              <a:t>44</a:t>
            </a:fld>
            <a:endParaRPr lang="de-CH" sz="1200" b="0">
              <a:latin typeface="Times New Roman" pitchFamily="18" charset="0"/>
            </a:endParaRPr>
          </a:p>
        </p:txBody>
      </p:sp>
    </p:spTree>
    <p:extLst>
      <p:ext uri="{BB962C8B-B14F-4D97-AF65-F5344CB8AC3E}">
        <p14:creationId xmlns:p14="http://schemas.microsoft.com/office/powerpoint/2010/main" val="27786125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xfrm>
            <a:off x="1028700" y="800100"/>
            <a:ext cx="5102225" cy="3825875"/>
          </a:xfrm>
          <a:ln/>
        </p:spPr>
      </p:sp>
      <p:sp>
        <p:nvSpPr>
          <p:cNvPr id="90115" name="Rectangle 3"/>
          <p:cNvSpPr>
            <a:spLocks noGrp="1" noChangeArrowheads="1"/>
          </p:cNvSpPr>
          <p:nvPr>
            <p:ph type="body" idx="1"/>
          </p:nvPr>
        </p:nvSpPr>
        <p:spPr>
          <a:xfrm>
            <a:off x="976862" y="4866281"/>
            <a:ext cx="5208816" cy="462674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dirty="0" smtClean="0">
              <a:latin typeface="Times New Roman" pitchFamily="18" charset="0"/>
            </a:endParaRPr>
          </a:p>
        </p:txBody>
      </p:sp>
    </p:spTree>
    <p:extLst>
      <p:ext uri="{BB962C8B-B14F-4D97-AF65-F5344CB8AC3E}">
        <p14:creationId xmlns:p14="http://schemas.microsoft.com/office/powerpoint/2010/main" val="12326905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Folienbildplatzhalter 1"/>
          <p:cNvSpPr>
            <a:spLocks noGrp="1" noRot="1" noChangeAspect="1" noTextEdit="1"/>
          </p:cNvSpPr>
          <p:nvPr>
            <p:ph type="sldImg"/>
          </p:nvPr>
        </p:nvSpPr>
        <p:spPr>
          <a:ln/>
        </p:spPr>
      </p:sp>
      <p:sp>
        <p:nvSpPr>
          <p:cNvPr id="91139"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latin typeface="Times New Roman" pitchFamily="18" charset="0"/>
            </a:endParaRPr>
          </a:p>
        </p:txBody>
      </p:sp>
      <p:sp>
        <p:nvSpPr>
          <p:cNvPr id="90116" name="Kopfzeilenplatzhalter 3"/>
          <p:cNvSpPr>
            <a:spLocks noGrp="1"/>
          </p:cNvSpPr>
          <p:nvPr>
            <p:ph type="hdr" sz="quarter"/>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r>
              <a:rPr lang="de-DE" sz="1200" b="0">
                <a:latin typeface="Times New Roman" pitchFamily="18" charset="0"/>
              </a:rPr>
              <a:t>FiBL</a:t>
            </a:r>
            <a:endParaRPr lang="de-CH" sz="1200" b="0">
              <a:latin typeface="Times New Roman" pitchFamily="18" charset="0"/>
            </a:endParaRPr>
          </a:p>
        </p:txBody>
      </p:sp>
      <p:sp>
        <p:nvSpPr>
          <p:cNvPr id="90117" name="Datumsplatzhalter 4"/>
          <p:cNvSpPr>
            <a:spLocks noGrp="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fld id="{4B7BEDC7-465B-4CCB-A10D-1DF9479E620B}" type="datetime1">
              <a:rPr lang="de-DE" sz="1200" b="0">
                <a:latin typeface="Times New Roman" pitchFamily="18" charset="0"/>
              </a:rPr>
              <a:pPr>
                <a:defRPr/>
              </a:pPr>
              <a:t>30.03.2015</a:t>
            </a:fld>
            <a:endParaRPr lang="de-CH" sz="1200" b="0">
              <a:latin typeface="Times New Roman" pitchFamily="18" charset="0"/>
            </a:endParaRPr>
          </a:p>
        </p:txBody>
      </p:sp>
      <p:sp>
        <p:nvSpPr>
          <p:cNvPr id="90118" name="Fußzeilenplatzhalter 5"/>
          <p:cNvSpPr>
            <a:spLocks noGrp="1"/>
          </p:cNvSpPr>
          <p:nvPr>
            <p:ph type="ftr" sz="quarter" idx="4"/>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r>
              <a:rPr lang="de-CH" sz="1200" b="0">
                <a:latin typeface="Times New Roman" pitchFamily="18" charset="0"/>
              </a:rPr>
              <a:t>www.fibl.org</a:t>
            </a:r>
          </a:p>
        </p:txBody>
      </p:sp>
      <p:sp>
        <p:nvSpPr>
          <p:cNvPr id="91143" name="Foliennummernplatzhalter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3720" eaLnBrk="0" hangingPunct="0">
              <a:spcBef>
                <a:spcPct val="30000"/>
              </a:spcBef>
              <a:defRPr sz="1200">
                <a:solidFill>
                  <a:schemeClr val="tx1"/>
                </a:solidFill>
                <a:latin typeface="Times New Roman" pitchFamily="18" charset="0"/>
                <a:ea typeface="ＭＳ Ｐゴシック" pitchFamily="34" charset="-128"/>
              </a:defRPr>
            </a:lvl1pPr>
            <a:lvl2pPr marL="772297" indent="-297037" defTabSz="963720" eaLnBrk="0" hangingPunct="0">
              <a:spcBef>
                <a:spcPct val="30000"/>
              </a:spcBef>
              <a:defRPr sz="1200">
                <a:solidFill>
                  <a:schemeClr val="tx1"/>
                </a:solidFill>
                <a:latin typeface="Times New Roman" pitchFamily="18" charset="0"/>
                <a:ea typeface="ＭＳ Ｐゴシック" pitchFamily="34" charset="-128"/>
              </a:defRPr>
            </a:lvl2pPr>
            <a:lvl3pPr marL="1188149" indent="-237630" defTabSz="963720" eaLnBrk="0" hangingPunct="0">
              <a:spcBef>
                <a:spcPct val="30000"/>
              </a:spcBef>
              <a:defRPr sz="1200">
                <a:solidFill>
                  <a:schemeClr val="tx1"/>
                </a:solidFill>
                <a:latin typeface="Times New Roman" pitchFamily="18" charset="0"/>
                <a:ea typeface="ＭＳ Ｐゴシック" pitchFamily="34" charset="-128"/>
              </a:defRPr>
            </a:lvl3pPr>
            <a:lvl4pPr marL="1663408" indent="-237630" defTabSz="963720" eaLnBrk="0" hangingPunct="0">
              <a:spcBef>
                <a:spcPct val="30000"/>
              </a:spcBef>
              <a:defRPr sz="1200">
                <a:solidFill>
                  <a:schemeClr val="tx1"/>
                </a:solidFill>
                <a:latin typeface="Times New Roman" pitchFamily="18" charset="0"/>
                <a:ea typeface="ＭＳ Ｐゴシック" pitchFamily="34" charset="-128"/>
              </a:defRPr>
            </a:lvl4pPr>
            <a:lvl5pPr marL="2138667" indent="-237630" defTabSz="963720" eaLnBrk="0" hangingPunct="0">
              <a:spcBef>
                <a:spcPct val="30000"/>
              </a:spcBef>
              <a:defRPr sz="1200">
                <a:solidFill>
                  <a:schemeClr val="tx1"/>
                </a:solidFill>
                <a:latin typeface="Times New Roman" pitchFamily="18" charset="0"/>
                <a:ea typeface="ＭＳ Ｐゴシック" pitchFamily="34" charset="-128"/>
              </a:defRPr>
            </a:lvl5pPr>
            <a:lvl6pPr marL="2613927" indent="-237630" defTabSz="96372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3089186" indent="-237630" defTabSz="96372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564446" indent="-237630" defTabSz="96372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4039705" indent="-237630" defTabSz="96372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pPr eaLnBrk="1" hangingPunct="1">
              <a:spcBef>
                <a:spcPct val="0"/>
              </a:spcBef>
            </a:pPr>
            <a:fld id="{205F85E5-B3F1-4C33-ACF5-020D414F7D10}" type="slidenum">
              <a:rPr lang="de-CH" altLang="de-DE" sz="2400" b="1">
                <a:latin typeface="Arial" charset="0"/>
                <a:cs typeface="Arial" charset="0"/>
              </a:rPr>
              <a:pPr eaLnBrk="1" hangingPunct="1">
                <a:spcBef>
                  <a:spcPct val="0"/>
                </a:spcBef>
              </a:pPr>
              <a:t>46</a:t>
            </a:fld>
            <a:endParaRPr lang="de-CH" altLang="de-DE" sz="2400" b="1">
              <a:latin typeface="Arial" charset="0"/>
              <a:cs typeface="Arial" charset="0"/>
            </a:endParaRPr>
          </a:p>
        </p:txBody>
      </p:sp>
    </p:spTree>
    <p:extLst>
      <p:ext uri="{BB962C8B-B14F-4D97-AF65-F5344CB8AC3E}">
        <p14:creationId xmlns:p14="http://schemas.microsoft.com/office/powerpoint/2010/main" val="2264220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de-DE" dirty="0" smtClean="0">
              <a:latin typeface="Arial" charset="0"/>
            </a:endParaRPr>
          </a:p>
        </p:txBody>
      </p:sp>
    </p:spTree>
    <p:extLst>
      <p:ext uri="{BB962C8B-B14F-4D97-AF65-F5344CB8AC3E}">
        <p14:creationId xmlns:p14="http://schemas.microsoft.com/office/powerpoint/2010/main" val="406190823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de-DE" altLang="de-DE" smtClean="0">
              <a:latin typeface="Times New Roman" pitchFamily="18" charset="0"/>
            </a:endParaRPr>
          </a:p>
        </p:txBody>
      </p:sp>
    </p:spTree>
    <p:extLst>
      <p:ext uri="{BB962C8B-B14F-4D97-AF65-F5344CB8AC3E}">
        <p14:creationId xmlns:p14="http://schemas.microsoft.com/office/powerpoint/2010/main" val="19411674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xfrm>
            <a:off x="1033463" y="798513"/>
            <a:ext cx="5102225" cy="3827462"/>
          </a:xfrm>
          <a:ln/>
        </p:spPr>
      </p:sp>
      <p:sp>
        <p:nvSpPr>
          <p:cNvPr id="829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de-DE" altLang="de-DE" smtClean="0">
              <a:latin typeface="Times New Roman" pitchFamily="18" charset="0"/>
              <a:ea typeface="ＭＳ Ｐゴシック" pitchFamily="34" charset="-128"/>
            </a:endParaRPr>
          </a:p>
        </p:txBody>
      </p:sp>
    </p:spTree>
    <p:extLst>
      <p:ext uri="{BB962C8B-B14F-4D97-AF65-F5344CB8AC3E}">
        <p14:creationId xmlns:p14="http://schemas.microsoft.com/office/powerpoint/2010/main" val="24656462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Kopfzeilenplatzhalter 3"/>
          <p:cNvSpPr>
            <a:spLocks noGrp="1"/>
          </p:cNvSpPr>
          <p:nvPr>
            <p:ph type="hdr" sz="quarter" idx="10"/>
          </p:nvPr>
        </p:nvSpPr>
        <p:spPr/>
        <p:txBody>
          <a:bodyPr/>
          <a:lstStyle/>
          <a:p>
            <a:pPr>
              <a:defRPr/>
            </a:pPr>
            <a:r>
              <a:rPr lang="de-DE" smtClean="0"/>
              <a:t>FiBL</a:t>
            </a:r>
            <a:endParaRPr lang="de-CH"/>
          </a:p>
        </p:txBody>
      </p:sp>
      <p:sp>
        <p:nvSpPr>
          <p:cNvPr id="5" name="Datumsplatzhalter 4"/>
          <p:cNvSpPr>
            <a:spLocks noGrp="1"/>
          </p:cNvSpPr>
          <p:nvPr>
            <p:ph type="dt" idx="11"/>
          </p:nvPr>
        </p:nvSpPr>
        <p:spPr/>
        <p:txBody>
          <a:bodyPr/>
          <a:lstStyle/>
          <a:p>
            <a:pPr>
              <a:defRPr/>
            </a:pPr>
            <a:fld id="{7FBAC3AA-6F46-4053-897A-4D02544212D0}" type="datetime1">
              <a:rPr lang="de-DE" smtClean="0"/>
              <a:pPr>
                <a:defRPr/>
              </a:pPr>
              <a:t>30.03.2015</a:t>
            </a:fld>
            <a:endParaRPr lang="de-CH"/>
          </a:p>
        </p:txBody>
      </p:sp>
      <p:sp>
        <p:nvSpPr>
          <p:cNvPr id="6" name="Fußzeilenplatzhalter 5"/>
          <p:cNvSpPr>
            <a:spLocks noGrp="1"/>
          </p:cNvSpPr>
          <p:nvPr>
            <p:ph type="ftr" sz="quarter" idx="12"/>
          </p:nvPr>
        </p:nvSpPr>
        <p:spPr/>
        <p:txBody>
          <a:bodyPr/>
          <a:lstStyle/>
          <a:p>
            <a:pPr>
              <a:defRPr/>
            </a:pPr>
            <a:r>
              <a:rPr lang="de-CH" smtClean="0"/>
              <a:t>www.fibl.org</a:t>
            </a:r>
            <a:endParaRPr lang="de-CH"/>
          </a:p>
        </p:txBody>
      </p:sp>
      <p:sp>
        <p:nvSpPr>
          <p:cNvPr id="7" name="Foliennummernplatzhalter 6"/>
          <p:cNvSpPr>
            <a:spLocks noGrp="1"/>
          </p:cNvSpPr>
          <p:nvPr>
            <p:ph type="sldNum" sz="quarter" idx="13"/>
          </p:nvPr>
        </p:nvSpPr>
        <p:spPr/>
        <p:txBody>
          <a:bodyPr/>
          <a:lstStyle/>
          <a:p>
            <a:pPr>
              <a:defRPr/>
            </a:pPr>
            <a:fld id="{BF0D0EB4-22D4-4B15-B4B1-B55594AEF119}" type="slidenum">
              <a:rPr lang="de-CH" smtClean="0"/>
              <a:pPr>
                <a:defRPr/>
              </a:pPr>
              <a:t>6</a:t>
            </a:fld>
            <a:endParaRPr lang="de-CH"/>
          </a:p>
        </p:txBody>
      </p:sp>
    </p:spTree>
    <p:extLst>
      <p:ext uri="{BB962C8B-B14F-4D97-AF65-F5344CB8AC3E}">
        <p14:creationId xmlns:p14="http://schemas.microsoft.com/office/powerpoint/2010/main" val="39453917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Folienbildplatzhalter 1"/>
          <p:cNvSpPr>
            <a:spLocks noGrp="1" noRot="1" noChangeAspect="1" noTextEdit="1"/>
          </p:cNvSpPr>
          <p:nvPr>
            <p:ph type="sldImg"/>
          </p:nvPr>
        </p:nvSpPr>
        <p:spPr>
          <a:ln/>
        </p:spPr>
      </p:sp>
      <p:sp>
        <p:nvSpPr>
          <p:cNvPr id="61443"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latin typeface="Times New Roman" pitchFamily="18" charset="0"/>
            </a:endParaRPr>
          </a:p>
        </p:txBody>
      </p:sp>
      <p:sp>
        <p:nvSpPr>
          <p:cNvPr id="60420" name="Kopfzeilenplatzhalter 3"/>
          <p:cNvSpPr>
            <a:spLocks noGrp="1"/>
          </p:cNvSpPr>
          <p:nvPr>
            <p:ph type="hdr" sz="quarter"/>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r>
              <a:rPr lang="de-DE" sz="1200" b="0">
                <a:latin typeface="Times New Roman" pitchFamily="18" charset="0"/>
              </a:rPr>
              <a:t>FiBL</a:t>
            </a:r>
            <a:endParaRPr lang="de-CH" sz="1200" b="0">
              <a:latin typeface="Times New Roman" pitchFamily="18" charset="0"/>
            </a:endParaRPr>
          </a:p>
        </p:txBody>
      </p:sp>
      <p:sp>
        <p:nvSpPr>
          <p:cNvPr id="60421" name="Datumsplatzhalter 4"/>
          <p:cNvSpPr>
            <a:spLocks noGrp="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fld id="{5CF76B70-2B32-41CD-B611-A9E616849175}" type="datetime1">
              <a:rPr lang="de-DE" sz="1200" b="0">
                <a:latin typeface="Times New Roman" pitchFamily="18" charset="0"/>
              </a:rPr>
              <a:pPr>
                <a:defRPr/>
              </a:pPr>
              <a:t>30.03.2015</a:t>
            </a:fld>
            <a:endParaRPr lang="de-CH" sz="1200" b="0">
              <a:latin typeface="Times New Roman" pitchFamily="18" charset="0"/>
            </a:endParaRPr>
          </a:p>
        </p:txBody>
      </p:sp>
      <p:sp>
        <p:nvSpPr>
          <p:cNvPr id="60422" name="Fußzeilenplatzhalter 5"/>
          <p:cNvSpPr>
            <a:spLocks noGrp="1"/>
          </p:cNvSpPr>
          <p:nvPr>
            <p:ph type="ftr" sz="quarter" idx="4"/>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r>
              <a:rPr lang="de-CH" sz="1200" b="0">
                <a:latin typeface="Times New Roman" pitchFamily="18" charset="0"/>
              </a:rPr>
              <a:t>www.fibl.org</a:t>
            </a:r>
          </a:p>
        </p:txBody>
      </p:sp>
      <p:sp>
        <p:nvSpPr>
          <p:cNvPr id="60423" name="Foliennummernplatzhalter 6"/>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371" eaLnBrk="0" hangingPunct="0">
              <a:defRPr sz="2500" b="1">
                <a:solidFill>
                  <a:schemeClr val="tx1"/>
                </a:solidFill>
                <a:latin typeface="Arial" pitchFamily="34" charset="0"/>
              </a:defRPr>
            </a:lvl1pPr>
            <a:lvl2pPr marL="772297" indent="-297037" defTabSz="965371" eaLnBrk="0" hangingPunct="0">
              <a:defRPr sz="2500" b="1">
                <a:solidFill>
                  <a:schemeClr val="tx1"/>
                </a:solidFill>
                <a:latin typeface="Arial" pitchFamily="34" charset="0"/>
              </a:defRPr>
            </a:lvl2pPr>
            <a:lvl3pPr marL="1188149" indent="-237630" defTabSz="965371" eaLnBrk="0" hangingPunct="0">
              <a:defRPr sz="2500" b="1">
                <a:solidFill>
                  <a:schemeClr val="tx1"/>
                </a:solidFill>
                <a:latin typeface="Arial" pitchFamily="34" charset="0"/>
              </a:defRPr>
            </a:lvl3pPr>
            <a:lvl4pPr marL="1663408" indent="-237630" defTabSz="965371" eaLnBrk="0" hangingPunct="0">
              <a:defRPr sz="2500" b="1">
                <a:solidFill>
                  <a:schemeClr val="tx1"/>
                </a:solidFill>
                <a:latin typeface="Arial" pitchFamily="34" charset="0"/>
              </a:defRPr>
            </a:lvl4pPr>
            <a:lvl5pPr marL="2138667" indent="-237630" defTabSz="965371" eaLnBrk="0" hangingPunct="0">
              <a:defRPr sz="2500" b="1">
                <a:solidFill>
                  <a:schemeClr val="tx1"/>
                </a:solidFill>
                <a:latin typeface="Arial" pitchFamily="34" charset="0"/>
              </a:defRPr>
            </a:lvl5pPr>
            <a:lvl6pPr marL="2613927" indent="-237630" defTabSz="965371" eaLnBrk="0" fontAlgn="base" hangingPunct="0">
              <a:spcBef>
                <a:spcPct val="0"/>
              </a:spcBef>
              <a:spcAft>
                <a:spcPct val="0"/>
              </a:spcAft>
              <a:defRPr sz="2500" b="1">
                <a:solidFill>
                  <a:schemeClr val="tx1"/>
                </a:solidFill>
                <a:latin typeface="Arial" pitchFamily="34" charset="0"/>
              </a:defRPr>
            </a:lvl6pPr>
            <a:lvl7pPr marL="3089186" indent="-237630" defTabSz="965371" eaLnBrk="0" fontAlgn="base" hangingPunct="0">
              <a:spcBef>
                <a:spcPct val="0"/>
              </a:spcBef>
              <a:spcAft>
                <a:spcPct val="0"/>
              </a:spcAft>
              <a:defRPr sz="2500" b="1">
                <a:solidFill>
                  <a:schemeClr val="tx1"/>
                </a:solidFill>
                <a:latin typeface="Arial" pitchFamily="34" charset="0"/>
              </a:defRPr>
            </a:lvl7pPr>
            <a:lvl8pPr marL="3564446" indent="-237630" defTabSz="965371" eaLnBrk="0" fontAlgn="base" hangingPunct="0">
              <a:spcBef>
                <a:spcPct val="0"/>
              </a:spcBef>
              <a:spcAft>
                <a:spcPct val="0"/>
              </a:spcAft>
              <a:defRPr sz="2500" b="1">
                <a:solidFill>
                  <a:schemeClr val="tx1"/>
                </a:solidFill>
                <a:latin typeface="Arial" pitchFamily="34" charset="0"/>
              </a:defRPr>
            </a:lvl8pPr>
            <a:lvl9pPr marL="4039705" indent="-237630" defTabSz="965371" eaLnBrk="0" fontAlgn="base" hangingPunct="0">
              <a:spcBef>
                <a:spcPct val="0"/>
              </a:spcBef>
              <a:spcAft>
                <a:spcPct val="0"/>
              </a:spcAft>
              <a:defRPr sz="2500" b="1">
                <a:solidFill>
                  <a:schemeClr val="tx1"/>
                </a:solidFill>
                <a:latin typeface="Arial" pitchFamily="34" charset="0"/>
              </a:defRPr>
            </a:lvl9pPr>
          </a:lstStyle>
          <a:p>
            <a:pPr>
              <a:defRPr/>
            </a:pPr>
            <a:fld id="{6E744546-F4E5-473B-A70A-5B5784D6EE9A}" type="slidenum">
              <a:rPr lang="de-CH" sz="1200" b="0">
                <a:latin typeface="Times New Roman" pitchFamily="18" charset="0"/>
              </a:rPr>
              <a:pPr>
                <a:defRPr/>
              </a:pPr>
              <a:t>8</a:t>
            </a:fld>
            <a:endParaRPr lang="de-CH" sz="1200" b="0">
              <a:latin typeface="Times New Roman" pitchFamily="18" charset="0"/>
            </a:endParaRPr>
          </a:p>
        </p:txBody>
      </p:sp>
    </p:spTree>
    <p:extLst>
      <p:ext uri="{BB962C8B-B14F-4D97-AF65-F5344CB8AC3E}">
        <p14:creationId xmlns:p14="http://schemas.microsoft.com/office/powerpoint/2010/main" val="21900959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xfrm>
            <a:off x="1031875" y="798513"/>
            <a:ext cx="5102225" cy="3825875"/>
          </a:xfrm>
          <a:ln/>
        </p:spPr>
      </p:sp>
      <p:sp>
        <p:nvSpPr>
          <p:cNvPr id="624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dirty="0" smtClean="0">
              <a:latin typeface="Times New Roman" pitchFamily="18" charset="0"/>
            </a:endParaRPr>
          </a:p>
        </p:txBody>
      </p:sp>
    </p:spTree>
    <p:extLst>
      <p:ext uri="{BB962C8B-B14F-4D97-AF65-F5344CB8AC3E}">
        <p14:creationId xmlns:p14="http://schemas.microsoft.com/office/powerpoint/2010/main" val="41580273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xfrm>
            <a:off x="1028700" y="800100"/>
            <a:ext cx="5102225" cy="3825875"/>
          </a:xfrm>
          <a:ln/>
        </p:spPr>
      </p:sp>
      <p:sp>
        <p:nvSpPr>
          <p:cNvPr id="63491" name="Rectangle 3"/>
          <p:cNvSpPr>
            <a:spLocks noGrp="1" noChangeArrowheads="1"/>
          </p:cNvSpPr>
          <p:nvPr>
            <p:ph type="body" idx="1"/>
          </p:nvPr>
        </p:nvSpPr>
        <p:spPr>
          <a:xfrm>
            <a:off x="976861" y="4864642"/>
            <a:ext cx="5210480" cy="46283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de-DE" dirty="0" smtClean="0">
              <a:latin typeface="Times New Roman" pitchFamily="18" charset="0"/>
            </a:endParaRPr>
          </a:p>
        </p:txBody>
      </p:sp>
    </p:spTree>
    <p:extLst>
      <p:ext uri="{BB962C8B-B14F-4D97-AF65-F5344CB8AC3E}">
        <p14:creationId xmlns:p14="http://schemas.microsoft.com/office/powerpoint/2010/main" val="10341482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de-DE" altLang="de-DE" smtClean="0">
              <a:latin typeface="Times New Roman" pitchFamily="18" charset="0"/>
              <a:ea typeface="ＭＳ Ｐゴシック" pitchFamily="34" charset="-128"/>
            </a:endParaRPr>
          </a:p>
        </p:txBody>
      </p:sp>
    </p:spTree>
    <p:extLst>
      <p:ext uri="{BB962C8B-B14F-4D97-AF65-F5344CB8AC3E}">
        <p14:creationId xmlns:p14="http://schemas.microsoft.com/office/powerpoint/2010/main" val="2175875704"/>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Master" Target="../slideMasters/slideMaster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 Id="rId9" Type="http://schemas.openxmlformats.org/officeDocument/2006/relationships/image" Target="../media/image12.jpe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sp>
        <p:nvSpPr>
          <p:cNvPr id="4" name="Rectangle 6"/>
          <p:cNvSpPr>
            <a:spLocks noChangeArrowheads="1"/>
          </p:cNvSpPr>
          <p:nvPr userDrawn="1"/>
        </p:nvSpPr>
        <p:spPr bwMode="auto">
          <a:xfrm>
            <a:off x="838200" y="1600200"/>
            <a:ext cx="6172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sz="2400" b="1">
                <a:solidFill>
                  <a:schemeClr val="tx1"/>
                </a:solidFill>
                <a:latin typeface="Arial" charset="0"/>
                <a:cs typeface="Arial" charset="0"/>
              </a:defRPr>
            </a:lvl1pPr>
            <a:lvl2pPr marL="742950" indent="-285750" eaLnBrk="0" hangingPunct="0">
              <a:defRPr sz="2400" b="1">
                <a:solidFill>
                  <a:schemeClr val="tx1"/>
                </a:solidFill>
                <a:latin typeface="Arial" charset="0"/>
                <a:cs typeface="Arial" charset="0"/>
              </a:defRPr>
            </a:lvl2pPr>
            <a:lvl3pPr marL="1143000" indent="-228600" eaLnBrk="0" hangingPunct="0">
              <a:defRPr sz="2400" b="1">
                <a:solidFill>
                  <a:schemeClr val="tx1"/>
                </a:solidFill>
                <a:latin typeface="Arial" charset="0"/>
                <a:cs typeface="Arial" charset="0"/>
              </a:defRPr>
            </a:lvl3pPr>
            <a:lvl4pPr marL="1600200" indent="-228600" eaLnBrk="0" hangingPunct="0">
              <a:defRPr sz="2400" b="1">
                <a:solidFill>
                  <a:schemeClr val="tx1"/>
                </a:solidFill>
                <a:latin typeface="Arial" charset="0"/>
                <a:cs typeface="Arial" charset="0"/>
              </a:defRPr>
            </a:lvl4pPr>
            <a:lvl5pPr marL="2057400" indent="-228600" eaLnBrk="0" hangingPunct="0">
              <a:defRPr sz="2400" b="1">
                <a:solidFill>
                  <a:schemeClr val="tx1"/>
                </a:solidFill>
                <a:latin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cs typeface="Arial" charset="0"/>
              </a:defRPr>
            </a:lvl9pPr>
          </a:lstStyle>
          <a:p>
            <a:pPr>
              <a:defRPr/>
            </a:pPr>
            <a:endParaRPr lang="de-DE" altLang="de-DE" sz="1800" b="0" smtClean="0"/>
          </a:p>
        </p:txBody>
      </p:sp>
      <p:sp>
        <p:nvSpPr>
          <p:cNvPr id="5" name="Textfeld 11"/>
          <p:cNvSpPr txBox="1">
            <a:spLocks noChangeArrowheads="1"/>
          </p:cNvSpPr>
          <p:nvPr userDrawn="1"/>
        </p:nvSpPr>
        <p:spPr bwMode="auto">
          <a:xfrm>
            <a:off x="4424363" y="506413"/>
            <a:ext cx="4495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pPr>
              <a:defRPr/>
            </a:pPr>
            <a:r>
              <a:rPr lang="de-DE" sz="1600" b="0" smtClean="0">
                <a:cs typeface="Arial" pitchFamily="34" charset="0"/>
              </a:rPr>
              <a:t>Research Institute of Organic Agriculture</a:t>
            </a:r>
            <a:br>
              <a:rPr lang="de-DE" sz="1600" b="0" smtClean="0">
                <a:cs typeface="Arial" pitchFamily="34" charset="0"/>
              </a:rPr>
            </a:br>
            <a:r>
              <a:rPr lang="de-DE" sz="1600" b="0" smtClean="0">
                <a:cs typeface="Arial" pitchFamily="34" charset="0"/>
              </a:rPr>
              <a:t>Forschungsinstitut für biologischen Landbau</a:t>
            </a:r>
          </a:p>
        </p:txBody>
      </p:sp>
      <p:pic>
        <p:nvPicPr>
          <p:cNvPr id="6" name="Bild 19" descr="Claim_FiBL_fr_trans.jpg"/>
          <p:cNvPicPr>
            <a:picLocks noChangeAspect="1"/>
          </p:cNvPicPr>
          <p:nvPr userDrawn="1"/>
        </p:nvPicPr>
        <p:blipFill>
          <a:blip r:embed="rId2">
            <a:extLst>
              <a:ext uri="{28A0092B-C50C-407E-A947-70E740481C1C}">
                <a14:useLocalDpi xmlns:a14="http://schemas.microsoft.com/office/drawing/2010/main" val="0"/>
              </a:ext>
            </a:extLst>
          </a:blip>
          <a:srcRect l="7843" r="8965" b="13197"/>
          <a:stretch>
            <a:fillRect/>
          </a:stretch>
        </p:blipFill>
        <p:spPr bwMode="auto">
          <a:xfrm>
            <a:off x="419100" y="88900"/>
            <a:ext cx="3771900"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Bild 13" descr="Alfoeldi_FiBLGebaeude_2_0.jpg"/>
          <p:cNvPicPr>
            <a:picLocks noChangeAspect="1"/>
          </p:cNvPicPr>
          <p:nvPr userDrawn="1"/>
        </p:nvPicPr>
        <p:blipFill>
          <a:blip r:embed="rId3">
            <a:extLst>
              <a:ext uri="{28A0092B-C50C-407E-A947-70E740481C1C}">
                <a14:useLocalDpi xmlns:a14="http://schemas.microsoft.com/office/drawing/2010/main" val="0"/>
              </a:ext>
            </a:extLst>
          </a:blip>
          <a:srcRect r="1421"/>
          <a:stretch>
            <a:fillRect/>
          </a:stretch>
        </p:blipFill>
        <p:spPr bwMode="auto">
          <a:xfrm>
            <a:off x="539750" y="1471613"/>
            <a:ext cx="2762250" cy="186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Bild 14" descr="5_Kenya.jpg"/>
          <p:cNvPicPr>
            <a:picLocks noChangeAspect="1"/>
          </p:cNvPicPr>
          <p:nvPr userDrawn="1"/>
        </p:nvPicPr>
        <p:blipFill>
          <a:blip r:embed="rId4">
            <a:extLst>
              <a:ext uri="{28A0092B-C50C-407E-A947-70E740481C1C}">
                <a14:useLocalDpi xmlns:a14="http://schemas.microsoft.com/office/drawing/2010/main" val="0"/>
              </a:ext>
            </a:extLst>
          </a:blip>
          <a:srcRect l="34019" t="26547" r="16498" b="11014"/>
          <a:stretch>
            <a:fillRect/>
          </a:stretch>
        </p:blipFill>
        <p:spPr bwMode="auto">
          <a:xfrm>
            <a:off x="8027988" y="1468438"/>
            <a:ext cx="1117600" cy="186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Bild 15" descr="3_Felix_Schaf_Rebberg.jpg"/>
          <p:cNvPicPr>
            <a:picLocks noChangeAspect="1"/>
          </p:cNvPicPr>
          <p:nvPr userDrawn="1"/>
        </p:nvPicPr>
        <p:blipFill>
          <a:blip r:embed="rId5">
            <a:extLst>
              <a:ext uri="{28A0092B-C50C-407E-A947-70E740481C1C}">
                <a14:useLocalDpi xmlns:a14="http://schemas.microsoft.com/office/drawing/2010/main" val="0"/>
              </a:ext>
            </a:extLst>
          </a:blip>
          <a:srcRect l="40845" r="19672"/>
          <a:stretch>
            <a:fillRect/>
          </a:stretch>
        </p:blipFill>
        <p:spPr bwMode="auto">
          <a:xfrm>
            <a:off x="5689600" y="1466850"/>
            <a:ext cx="1104900" cy="186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Bild 16" descr="4_C.Notz_Kuh_Kontrolle.jpg"/>
          <p:cNvPicPr>
            <a:picLocks noChangeAspect="1"/>
          </p:cNvPicPr>
          <p:nvPr userDrawn="1"/>
        </p:nvPicPr>
        <p:blipFill>
          <a:blip r:embed="rId6">
            <a:extLst>
              <a:ext uri="{28A0092B-C50C-407E-A947-70E740481C1C}">
                <a14:useLocalDpi xmlns:a14="http://schemas.microsoft.com/office/drawing/2010/main" val="0"/>
              </a:ext>
            </a:extLst>
          </a:blip>
          <a:srcRect l="23158" r="37373"/>
          <a:stretch>
            <a:fillRect/>
          </a:stretch>
        </p:blipFill>
        <p:spPr bwMode="auto">
          <a:xfrm>
            <a:off x="6856413" y="1462088"/>
            <a:ext cx="1111250" cy="187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Bild 17" descr="2_FiBL18.jpg"/>
          <p:cNvPicPr>
            <a:picLocks noChangeAspect="1"/>
          </p:cNvPicPr>
          <p:nvPr userDrawn="1"/>
        </p:nvPicPr>
        <p:blipFill>
          <a:blip r:embed="rId7">
            <a:extLst>
              <a:ext uri="{28A0092B-C50C-407E-A947-70E740481C1C}">
                <a14:useLocalDpi xmlns:a14="http://schemas.microsoft.com/office/drawing/2010/main" val="0"/>
              </a:ext>
            </a:extLst>
          </a:blip>
          <a:srcRect l="3564" r="8337"/>
          <a:stretch>
            <a:fillRect/>
          </a:stretch>
        </p:blipFill>
        <p:spPr bwMode="auto">
          <a:xfrm>
            <a:off x="4529138" y="1466850"/>
            <a:ext cx="1098550" cy="186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Bild 18" descr="1_Kohl_23.jpg"/>
          <p:cNvPicPr>
            <a:picLocks noChangeAspect="1"/>
          </p:cNvPicPr>
          <p:nvPr userDrawn="1"/>
        </p:nvPicPr>
        <p:blipFill>
          <a:blip r:embed="rId8">
            <a:extLst>
              <a:ext uri="{28A0092B-C50C-407E-A947-70E740481C1C}">
                <a14:useLocalDpi xmlns:a14="http://schemas.microsoft.com/office/drawing/2010/main" val="0"/>
              </a:ext>
            </a:extLst>
          </a:blip>
          <a:srcRect l="26460" r="34149"/>
          <a:stretch>
            <a:fillRect/>
          </a:stretch>
        </p:blipFill>
        <p:spPr bwMode="auto">
          <a:xfrm>
            <a:off x="3363913" y="1462088"/>
            <a:ext cx="1104900" cy="187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itel 3"/>
          <p:cNvSpPr>
            <a:spLocks noGrp="1"/>
          </p:cNvSpPr>
          <p:nvPr>
            <p:ph type="ctrTitle" sz="quarter"/>
          </p:nvPr>
        </p:nvSpPr>
        <p:spPr>
          <a:xfrm>
            <a:off x="545041" y="4317999"/>
            <a:ext cx="8251825" cy="846666"/>
          </a:xfrm>
        </p:spPr>
        <p:txBody>
          <a:bodyPr lIns="0" tIns="0"/>
          <a:lstStyle>
            <a:lvl1pPr>
              <a:defRPr sz="3600"/>
            </a:lvl1pPr>
          </a:lstStyle>
          <a:p>
            <a:r>
              <a:rPr lang="de-DE" smtClean="0"/>
              <a:t>Titelmasterformat durch Klicken bearbeiten</a:t>
            </a:r>
            <a:endParaRPr lang="de-DE" dirty="0" smtClean="0"/>
          </a:p>
        </p:txBody>
      </p:sp>
      <p:sp>
        <p:nvSpPr>
          <p:cNvPr id="17" name="Untertitel 4"/>
          <p:cNvSpPr>
            <a:spLocks noGrp="1"/>
          </p:cNvSpPr>
          <p:nvPr>
            <p:ph type="subTitle" sz="quarter" idx="1"/>
          </p:nvPr>
        </p:nvSpPr>
        <p:spPr>
          <a:xfrm>
            <a:off x="533400" y="5892800"/>
            <a:ext cx="8251825" cy="508000"/>
          </a:xfrm>
        </p:spPr>
        <p:txBody>
          <a:bodyPr/>
          <a:lstStyle>
            <a:lvl1pPr>
              <a:buNone/>
              <a:defRPr sz="1800"/>
            </a:lvl1pPr>
          </a:lstStyle>
          <a:p>
            <a:r>
              <a:rPr lang="de-DE" smtClean="0"/>
              <a:t>Formatvorlage des Untertitelmasters durch Klicken bearbeiten</a:t>
            </a:r>
            <a:endParaRPr lang="de-DE" dirty="0"/>
          </a:p>
        </p:txBody>
      </p:sp>
      <p:pic>
        <p:nvPicPr>
          <p:cNvPr id="13" name="Bild 14"/>
          <p:cNvPicPr>
            <a:picLocks noChangeAspect="1"/>
          </p:cNvPicPr>
          <p:nvPr userDrawn="1"/>
        </p:nvPicPr>
        <p:blipFill rotWithShape="1">
          <a:blip r:embed="rId9" cstate="print">
            <a:extLst>
              <a:ext uri="{28A0092B-C50C-407E-A947-70E740481C1C}">
                <a14:useLocalDpi xmlns:a14="http://schemas.microsoft.com/office/drawing/2010/main" val="0"/>
              </a:ext>
            </a:extLst>
          </a:blip>
          <a:srcRect r="10225"/>
          <a:stretch/>
        </p:blipFill>
        <p:spPr bwMode="auto">
          <a:xfrm>
            <a:off x="8027989" y="1460163"/>
            <a:ext cx="1116012" cy="1872000"/>
          </a:xfrm>
          <a:prstGeom prst="rect">
            <a:avLst/>
          </a:prstGeom>
          <a:noFill/>
          <a:ln w="9525">
            <a:noFill/>
            <a:miter lim="800000"/>
            <a:headEnd/>
            <a:tailEnd/>
          </a:ln>
        </p:spPr>
      </p:pic>
    </p:spTree>
    <p:extLst>
      <p:ext uri="{BB962C8B-B14F-4D97-AF65-F5344CB8AC3E}">
        <p14:creationId xmlns:p14="http://schemas.microsoft.com/office/powerpoint/2010/main" val="7980029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536575" y="230718"/>
            <a:ext cx="8251825" cy="717550"/>
          </a:xfrm>
        </p:spPr>
        <p:txBody>
          <a:bodyPr lIns="0" tIns="0"/>
          <a:lstStyle/>
          <a:p>
            <a:r>
              <a:rPr lang="de-DE" smtClean="0"/>
              <a:t>Titelmasterformat durch Klicken bearbeiten</a:t>
            </a:r>
            <a:endParaRPr lang="de-DE" dirty="0"/>
          </a:p>
        </p:txBody>
      </p:sp>
      <p:sp>
        <p:nvSpPr>
          <p:cNvPr id="6" name="Inhaltsplatzhalter 2"/>
          <p:cNvSpPr>
            <a:spLocks noGrp="1"/>
          </p:cNvSpPr>
          <p:nvPr>
            <p:ph sz="half" idx="1"/>
          </p:nvPr>
        </p:nvSpPr>
        <p:spPr>
          <a:xfrm>
            <a:off x="539751" y="1484312"/>
            <a:ext cx="3993637" cy="2260037"/>
          </a:xfrm>
        </p:spPr>
        <p:txBody>
          <a:bodyPr tIns="0"/>
          <a:lstStyle>
            <a:lvl1pPr>
              <a:buSzPct val="100000"/>
              <a:buFont typeface="Arial Black"/>
              <a:buChar char="›"/>
              <a:defRPr/>
            </a:lvl1pPr>
            <a:lvl2pPr>
              <a:buSzPct val="100000"/>
              <a:buFont typeface="Arial"/>
              <a:buNone/>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8" name="Inhaltsplatzhalter 2"/>
          <p:cNvSpPr>
            <a:spLocks noGrp="1"/>
          </p:cNvSpPr>
          <p:nvPr>
            <p:ph sz="half" idx="11"/>
          </p:nvPr>
        </p:nvSpPr>
        <p:spPr>
          <a:xfrm>
            <a:off x="539751" y="3922614"/>
            <a:ext cx="3993637" cy="2247850"/>
          </a:xfrm>
        </p:spPr>
        <p:txBody>
          <a:bodyPr tIns="0"/>
          <a:lstStyle>
            <a:lvl1pPr>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12" name="Inhaltsplatzhalter 2"/>
          <p:cNvSpPr>
            <a:spLocks noGrp="1"/>
          </p:cNvSpPr>
          <p:nvPr>
            <p:ph sz="half" idx="14"/>
          </p:nvPr>
        </p:nvSpPr>
        <p:spPr>
          <a:xfrm>
            <a:off x="4702688" y="3922614"/>
            <a:ext cx="3993637" cy="2247850"/>
          </a:xfrm>
        </p:spPr>
        <p:txBody>
          <a:bodyPr tIns="0"/>
          <a:lstStyle>
            <a:lvl1pPr>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13" name="Inhaltsplatzhalter 2"/>
          <p:cNvSpPr>
            <a:spLocks noGrp="1"/>
          </p:cNvSpPr>
          <p:nvPr>
            <p:ph sz="half" idx="15"/>
          </p:nvPr>
        </p:nvSpPr>
        <p:spPr>
          <a:xfrm>
            <a:off x="4702688" y="1484312"/>
            <a:ext cx="3993637" cy="2260037"/>
          </a:xfrm>
        </p:spPr>
        <p:txBody>
          <a:bodyPr tIns="0"/>
          <a:lstStyle>
            <a:lvl1pPr>
              <a:buSzPct val="100000"/>
              <a:buFont typeface="Arial Black"/>
              <a:buChar char="›"/>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7" name="Rectangle 15"/>
          <p:cNvSpPr>
            <a:spLocks noGrp="1" noChangeArrowheads="1"/>
          </p:cNvSpPr>
          <p:nvPr>
            <p:ph type="sldNum" sz="quarter" idx="16"/>
          </p:nvPr>
        </p:nvSpPr>
        <p:spPr>
          <a:ln/>
        </p:spPr>
        <p:txBody>
          <a:bodyPr/>
          <a:lstStyle>
            <a:lvl1pPr>
              <a:defRPr/>
            </a:lvl1pPr>
          </a:lstStyle>
          <a:p>
            <a:pPr>
              <a:defRPr/>
            </a:pPr>
            <a:fld id="{6CD1890E-ED9E-46CE-AE52-2FF4E24BB5FF}" type="slidenum">
              <a:rPr lang="de-DE"/>
              <a:pPr>
                <a:defRPr/>
              </a:pPr>
              <a:t>‹Nr.›</a:t>
            </a:fld>
            <a:endParaRPr lang="de-DE" dirty="0"/>
          </a:p>
        </p:txBody>
      </p:sp>
    </p:spTree>
    <p:extLst>
      <p:ext uri="{BB962C8B-B14F-4D97-AF65-F5344CB8AC3E}">
        <p14:creationId xmlns:p14="http://schemas.microsoft.com/office/powerpoint/2010/main" val="10848162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545043" y="224368"/>
            <a:ext cx="8251825" cy="717550"/>
          </a:xfrm>
        </p:spPr>
        <p:txBody>
          <a:bodyPr lIns="0" tIns="0"/>
          <a:lstStyle/>
          <a:p>
            <a:r>
              <a:rPr lang="de-DE" smtClean="0"/>
              <a:t>Titelmasterformat durch Klicken bearbeiten</a:t>
            </a:r>
            <a:endParaRPr lang="de-DE"/>
          </a:p>
        </p:txBody>
      </p:sp>
      <p:sp>
        <p:nvSpPr>
          <p:cNvPr id="6" name="Inhaltsplatzhalter 2"/>
          <p:cNvSpPr>
            <a:spLocks noGrp="1"/>
          </p:cNvSpPr>
          <p:nvPr>
            <p:ph sz="half" idx="1"/>
          </p:nvPr>
        </p:nvSpPr>
        <p:spPr>
          <a:xfrm>
            <a:off x="539751" y="1469114"/>
            <a:ext cx="3993637" cy="2277386"/>
          </a:xfrm>
        </p:spPr>
        <p:txBody>
          <a:bodyPr tIns="0"/>
          <a:lstStyle>
            <a:lvl1pPr algn="l">
              <a:spcAft>
                <a:spcPts val="1488"/>
              </a:spcAft>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8" name="Inhaltsplatzhalter 2"/>
          <p:cNvSpPr>
            <a:spLocks noGrp="1"/>
          </p:cNvSpPr>
          <p:nvPr>
            <p:ph sz="half" idx="11"/>
          </p:nvPr>
        </p:nvSpPr>
        <p:spPr>
          <a:xfrm>
            <a:off x="539751" y="3924350"/>
            <a:ext cx="3993637" cy="2247850"/>
          </a:xfrm>
        </p:spPr>
        <p:txBody>
          <a:bodyPr tIns="0"/>
          <a:lstStyle>
            <a:lvl1pPr>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12" name="Inhaltsplatzhalter 2"/>
          <p:cNvSpPr>
            <a:spLocks noGrp="1"/>
          </p:cNvSpPr>
          <p:nvPr>
            <p:ph sz="half" idx="14"/>
          </p:nvPr>
        </p:nvSpPr>
        <p:spPr>
          <a:xfrm>
            <a:off x="4702688" y="3924350"/>
            <a:ext cx="3993637" cy="2247850"/>
          </a:xfrm>
        </p:spPr>
        <p:txBody>
          <a:bodyPr tIns="0"/>
          <a:lstStyle>
            <a:lvl1pPr>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13" name="Inhaltsplatzhalter 2"/>
          <p:cNvSpPr>
            <a:spLocks noGrp="1"/>
          </p:cNvSpPr>
          <p:nvPr>
            <p:ph sz="half" idx="15"/>
          </p:nvPr>
        </p:nvSpPr>
        <p:spPr>
          <a:xfrm>
            <a:off x="4702688" y="1469114"/>
            <a:ext cx="3993637" cy="2277386"/>
          </a:xfrm>
        </p:spPr>
        <p:txBody>
          <a:bodyPr tIns="0"/>
          <a:lstStyle>
            <a:lvl1pPr>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7" name="Rectangle 15"/>
          <p:cNvSpPr>
            <a:spLocks noGrp="1" noChangeArrowheads="1"/>
          </p:cNvSpPr>
          <p:nvPr>
            <p:ph type="sldNum" sz="quarter" idx="16"/>
          </p:nvPr>
        </p:nvSpPr>
        <p:spPr>
          <a:ln/>
        </p:spPr>
        <p:txBody>
          <a:bodyPr/>
          <a:lstStyle>
            <a:lvl1pPr>
              <a:defRPr/>
            </a:lvl1pPr>
          </a:lstStyle>
          <a:p>
            <a:pPr>
              <a:defRPr/>
            </a:pPr>
            <a:fld id="{ED868228-46BF-4704-887B-7EBB3EA4094A}" type="slidenum">
              <a:rPr lang="de-DE"/>
              <a:pPr>
                <a:defRPr/>
              </a:pPr>
              <a:t>‹Nr.›</a:t>
            </a:fld>
            <a:endParaRPr lang="de-DE" dirty="0"/>
          </a:p>
        </p:txBody>
      </p:sp>
    </p:spTree>
    <p:extLst>
      <p:ext uri="{BB962C8B-B14F-4D97-AF65-F5344CB8AC3E}">
        <p14:creationId xmlns:p14="http://schemas.microsoft.com/office/powerpoint/2010/main" val="10913148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545043" y="222248"/>
            <a:ext cx="8251825" cy="717550"/>
          </a:xfrm>
        </p:spPr>
        <p:txBody>
          <a:bodyPr lIns="0" tIns="0"/>
          <a:lstStyle/>
          <a:p>
            <a:r>
              <a:rPr lang="de-DE" smtClean="0"/>
              <a:t>Titelmasterformat durch Klicken bearbeiten</a:t>
            </a:r>
            <a:endParaRPr lang="de-DE" dirty="0"/>
          </a:p>
        </p:txBody>
      </p:sp>
      <p:sp>
        <p:nvSpPr>
          <p:cNvPr id="6" name="Inhaltsplatzhalter 2"/>
          <p:cNvSpPr>
            <a:spLocks noGrp="1"/>
          </p:cNvSpPr>
          <p:nvPr>
            <p:ph sz="half" idx="1"/>
          </p:nvPr>
        </p:nvSpPr>
        <p:spPr>
          <a:xfrm>
            <a:off x="539751" y="1477581"/>
            <a:ext cx="1898649" cy="2260037"/>
          </a:xfrm>
        </p:spPr>
        <p:txBody>
          <a:bodyPr tIns="0"/>
          <a:lstStyle>
            <a:lvl1pPr algn="l">
              <a:spcAft>
                <a:spcPts val="1488"/>
              </a:spcAft>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13" name="Inhaltsplatzhalter 2"/>
          <p:cNvSpPr>
            <a:spLocks noGrp="1"/>
          </p:cNvSpPr>
          <p:nvPr>
            <p:ph sz="half" idx="15"/>
          </p:nvPr>
        </p:nvSpPr>
        <p:spPr>
          <a:xfrm>
            <a:off x="4699000" y="1477581"/>
            <a:ext cx="3997325" cy="4686152"/>
          </a:xfrm>
        </p:spPr>
        <p:txBody>
          <a:bodyPr tIns="0"/>
          <a:lstStyle>
            <a:lvl1pPr>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10" name="Inhaltsplatzhalter 2"/>
          <p:cNvSpPr>
            <a:spLocks noGrp="1"/>
          </p:cNvSpPr>
          <p:nvPr>
            <p:ph sz="half" idx="18"/>
          </p:nvPr>
        </p:nvSpPr>
        <p:spPr>
          <a:xfrm>
            <a:off x="2628900" y="1477581"/>
            <a:ext cx="1890000" cy="2260037"/>
          </a:xfrm>
        </p:spPr>
        <p:txBody>
          <a:bodyPr tIns="0"/>
          <a:lstStyle>
            <a:lvl1pPr algn="l">
              <a:spcAft>
                <a:spcPts val="1488"/>
              </a:spcAft>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11" name="Inhaltsplatzhalter 2"/>
          <p:cNvSpPr>
            <a:spLocks noGrp="1"/>
          </p:cNvSpPr>
          <p:nvPr>
            <p:ph sz="half" idx="19"/>
          </p:nvPr>
        </p:nvSpPr>
        <p:spPr>
          <a:xfrm>
            <a:off x="539751" y="3924863"/>
            <a:ext cx="1898649" cy="2260037"/>
          </a:xfrm>
        </p:spPr>
        <p:txBody>
          <a:bodyPr tIns="0"/>
          <a:lstStyle>
            <a:lvl1pPr algn="l">
              <a:spcAft>
                <a:spcPts val="1488"/>
              </a:spcAft>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14" name="Inhaltsplatzhalter 2"/>
          <p:cNvSpPr>
            <a:spLocks noGrp="1"/>
          </p:cNvSpPr>
          <p:nvPr>
            <p:ph sz="half" idx="20"/>
          </p:nvPr>
        </p:nvSpPr>
        <p:spPr>
          <a:xfrm>
            <a:off x="2628900" y="3924863"/>
            <a:ext cx="1890000" cy="2260037"/>
          </a:xfrm>
        </p:spPr>
        <p:txBody>
          <a:bodyPr tIns="0"/>
          <a:lstStyle>
            <a:lvl1pPr algn="l">
              <a:spcAft>
                <a:spcPts val="1488"/>
              </a:spcAft>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8" name="Rectangle 15"/>
          <p:cNvSpPr>
            <a:spLocks noGrp="1" noChangeArrowheads="1"/>
          </p:cNvSpPr>
          <p:nvPr>
            <p:ph type="sldNum" sz="quarter" idx="21"/>
          </p:nvPr>
        </p:nvSpPr>
        <p:spPr>
          <a:ln/>
        </p:spPr>
        <p:txBody>
          <a:bodyPr/>
          <a:lstStyle>
            <a:lvl1pPr>
              <a:defRPr/>
            </a:lvl1pPr>
          </a:lstStyle>
          <a:p>
            <a:pPr>
              <a:defRPr/>
            </a:pPr>
            <a:fld id="{8F2031EC-898A-4A3F-8CEF-5D4287164A0F}" type="slidenum">
              <a:rPr lang="de-DE"/>
              <a:pPr>
                <a:defRPr/>
              </a:pPr>
              <a:t>‹Nr.›</a:t>
            </a:fld>
            <a:endParaRPr lang="de-DE" dirty="0"/>
          </a:p>
        </p:txBody>
      </p:sp>
    </p:spTree>
    <p:extLst>
      <p:ext uri="{BB962C8B-B14F-4D97-AF65-F5344CB8AC3E}">
        <p14:creationId xmlns:p14="http://schemas.microsoft.com/office/powerpoint/2010/main" val="4036377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a:xfrm>
            <a:off x="545043" y="220134"/>
            <a:ext cx="8251825" cy="717550"/>
          </a:xfrm>
        </p:spPr>
        <p:txBody>
          <a:bodyPr lIns="0" tIns="0"/>
          <a:lstStyle/>
          <a:p>
            <a:r>
              <a:rPr lang="de-DE" smtClean="0"/>
              <a:t>Titelmasterformat durch Klicken bearbeiten</a:t>
            </a:r>
            <a:endParaRPr lang="de-DE" dirty="0"/>
          </a:p>
        </p:txBody>
      </p:sp>
      <p:sp>
        <p:nvSpPr>
          <p:cNvPr id="4" name="Inhaltsplatzhalter 2"/>
          <p:cNvSpPr>
            <a:spLocks noGrp="1"/>
          </p:cNvSpPr>
          <p:nvPr>
            <p:ph sz="half" idx="1"/>
          </p:nvPr>
        </p:nvSpPr>
        <p:spPr>
          <a:xfrm>
            <a:off x="539751" y="1469114"/>
            <a:ext cx="3993637" cy="4686152"/>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5" name="Inhaltsplatzhalter 2"/>
          <p:cNvSpPr>
            <a:spLocks noGrp="1"/>
          </p:cNvSpPr>
          <p:nvPr>
            <p:ph sz="half" idx="15"/>
          </p:nvPr>
        </p:nvSpPr>
        <p:spPr>
          <a:xfrm>
            <a:off x="4702688" y="1469114"/>
            <a:ext cx="3993637" cy="2260037"/>
          </a:xfrm>
        </p:spPr>
        <p:txBody>
          <a:bodyPr tIns="0"/>
          <a:lstStyle>
            <a:lvl1pPr>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6" name="Inhaltsplatzhalter 2"/>
          <p:cNvSpPr>
            <a:spLocks noGrp="1"/>
          </p:cNvSpPr>
          <p:nvPr>
            <p:ph sz="half" idx="16"/>
          </p:nvPr>
        </p:nvSpPr>
        <p:spPr>
          <a:xfrm>
            <a:off x="4702688" y="3912163"/>
            <a:ext cx="3993637" cy="2260037"/>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7" name="Rectangle 15"/>
          <p:cNvSpPr>
            <a:spLocks noGrp="1" noChangeArrowheads="1"/>
          </p:cNvSpPr>
          <p:nvPr>
            <p:ph type="sldNum" sz="quarter" idx="17"/>
          </p:nvPr>
        </p:nvSpPr>
        <p:spPr>
          <a:ln/>
        </p:spPr>
        <p:txBody>
          <a:bodyPr/>
          <a:lstStyle>
            <a:lvl1pPr>
              <a:defRPr/>
            </a:lvl1pPr>
          </a:lstStyle>
          <a:p>
            <a:pPr>
              <a:defRPr/>
            </a:pPr>
            <a:fld id="{DBB2BC5D-D660-48D1-B108-91F3FD9CACEF}" type="slidenum">
              <a:rPr lang="de-DE"/>
              <a:pPr>
                <a:defRPr/>
              </a:pPr>
              <a:t>‹Nr.›</a:t>
            </a:fld>
            <a:endParaRPr lang="de-DE" dirty="0"/>
          </a:p>
        </p:txBody>
      </p:sp>
    </p:spTree>
    <p:extLst>
      <p:ext uri="{BB962C8B-B14F-4D97-AF65-F5344CB8AC3E}">
        <p14:creationId xmlns:p14="http://schemas.microsoft.com/office/powerpoint/2010/main" val="7972124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5" name="Rechteck 10"/>
          <p:cNvSpPr>
            <a:spLocks noChangeArrowheads="1"/>
          </p:cNvSpPr>
          <p:nvPr userDrawn="1"/>
        </p:nvSpPr>
        <p:spPr bwMode="auto">
          <a:xfrm>
            <a:off x="539750" y="1466850"/>
            <a:ext cx="8156575" cy="470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round/>
                <a:headEnd type="none" w="sm" len="sm"/>
                <a:tailEnd type="none" w="sm" len="sm"/>
              </a14:hiddenLine>
            </a:ext>
          </a:extLst>
        </p:spPr>
        <p:txBody>
          <a:bodyPr/>
          <a:lstStyle>
            <a:lvl1pPr eaLnBrk="0" hangingPunct="0">
              <a:defRPr sz="2400" b="1">
                <a:solidFill>
                  <a:schemeClr val="tx1"/>
                </a:solidFill>
                <a:latin typeface="Arial" charset="0"/>
                <a:cs typeface="Arial" charset="0"/>
              </a:defRPr>
            </a:lvl1pPr>
            <a:lvl2pPr marL="742950" indent="-285750" eaLnBrk="0" hangingPunct="0">
              <a:defRPr sz="2400" b="1">
                <a:solidFill>
                  <a:schemeClr val="tx1"/>
                </a:solidFill>
                <a:latin typeface="Arial" charset="0"/>
                <a:cs typeface="Arial" charset="0"/>
              </a:defRPr>
            </a:lvl2pPr>
            <a:lvl3pPr marL="1143000" indent="-228600" eaLnBrk="0" hangingPunct="0">
              <a:defRPr sz="2400" b="1">
                <a:solidFill>
                  <a:schemeClr val="tx1"/>
                </a:solidFill>
                <a:latin typeface="Arial" charset="0"/>
                <a:cs typeface="Arial" charset="0"/>
              </a:defRPr>
            </a:lvl3pPr>
            <a:lvl4pPr marL="1600200" indent="-228600" eaLnBrk="0" hangingPunct="0">
              <a:defRPr sz="2400" b="1">
                <a:solidFill>
                  <a:schemeClr val="tx1"/>
                </a:solidFill>
                <a:latin typeface="Arial" charset="0"/>
                <a:cs typeface="Arial" charset="0"/>
              </a:defRPr>
            </a:lvl4pPr>
            <a:lvl5pPr marL="2057400" indent="-228600" eaLnBrk="0" hangingPunct="0">
              <a:defRPr sz="2400" b="1">
                <a:solidFill>
                  <a:schemeClr val="tx1"/>
                </a:solidFill>
                <a:latin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cs typeface="Arial" charset="0"/>
              </a:defRPr>
            </a:lvl9pPr>
          </a:lstStyle>
          <a:p>
            <a:pPr>
              <a:defRPr/>
            </a:pPr>
            <a:endParaRPr lang="de-DE" altLang="de-DE" smtClean="0"/>
          </a:p>
        </p:txBody>
      </p:sp>
      <p:sp>
        <p:nvSpPr>
          <p:cNvPr id="2" name="Titel 1"/>
          <p:cNvSpPr>
            <a:spLocks noGrp="1"/>
          </p:cNvSpPr>
          <p:nvPr>
            <p:ph type="title"/>
          </p:nvPr>
        </p:nvSpPr>
        <p:spPr>
          <a:xfrm>
            <a:off x="511175" y="330201"/>
            <a:ext cx="8251825" cy="498475"/>
          </a:xfrm>
        </p:spPr>
        <p:txBody>
          <a:bodyPr lIns="0" tIns="0"/>
          <a:lstStyle/>
          <a:p>
            <a:r>
              <a:rPr lang="de-DE" smtClean="0"/>
              <a:t>Titelmasterformat durch Klicken bearbeiten</a:t>
            </a:r>
            <a:endParaRPr lang="de-DE" dirty="0"/>
          </a:p>
        </p:txBody>
      </p:sp>
      <p:sp>
        <p:nvSpPr>
          <p:cNvPr id="4" name="Inhaltsplatzhalter 3"/>
          <p:cNvSpPr>
            <a:spLocks noGrp="1"/>
          </p:cNvSpPr>
          <p:nvPr>
            <p:ph sz="half" idx="2"/>
          </p:nvPr>
        </p:nvSpPr>
        <p:spPr>
          <a:xfrm>
            <a:off x="537633" y="1466850"/>
            <a:ext cx="8150226" cy="4692650"/>
          </a:xfrm>
        </p:spPr>
        <p:txBody>
          <a:bodyPr/>
          <a:lstStyle>
            <a:lvl1pPr>
              <a:buSzPct val="100000"/>
              <a:buFontTx/>
              <a:buNone/>
              <a:defRPr sz="2800"/>
            </a:lvl1pPr>
            <a:lvl2pPr>
              <a:buSzPct val="100000"/>
              <a:buFontTx/>
              <a:buBlip>
                <a:blip r:embed="rId2"/>
              </a:buBlip>
              <a:defRPr sz="2400"/>
            </a:lvl2pPr>
            <a:lvl3pPr>
              <a:buSzPct val="100000"/>
              <a:buFontTx/>
              <a:buBlip>
                <a:blip r:embed="rId2"/>
              </a:buBlip>
              <a:defRPr sz="2000"/>
            </a:lvl3pPr>
            <a:lvl4pPr>
              <a:buSzPct val="100000"/>
              <a:buFontTx/>
              <a:buBlip>
                <a:blip r:embed="rId2"/>
              </a:buBlip>
              <a:defRPr sz="1800"/>
            </a:lvl4pPr>
            <a:lvl5pPr>
              <a:buSzPct val="100000"/>
              <a:buFontTx/>
              <a:buBlip>
                <a:blip r:embed="rId2"/>
              </a:buBlip>
              <a:defRPr sz="1800"/>
            </a:lvl5pPr>
            <a:lvl6pPr>
              <a:defRPr sz="1800"/>
            </a:lvl6pPr>
            <a:lvl7pPr>
              <a:defRPr sz="1800"/>
            </a:lvl7pPr>
            <a:lvl8pPr>
              <a:defRPr sz="1800"/>
            </a:lvl8pPr>
            <a:lvl9pPr>
              <a:defRPr sz="1800"/>
            </a:lvl9pPr>
          </a:lstStyle>
          <a:p>
            <a:pPr lvl="0"/>
            <a:r>
              <a:rPr lang="de-DE" smtClean="0"/>
              <a:t>Textmasterformat bearbeiten</a:t>
            </a:r>
          </a:p>
        </p:txBody>
      </p:sp>
      <p:sp>
        <p:nvSpPr>
          <p:cNvPr id="6" name="Foliennummernplatzhalter 5"/>
          <p:cNvSpPr>
            <a:spLocks noGrp="1"/>
          </p:cNvSpPr>
          <p:nvPr>
            <p:ph type="sldNum" sz="quarter" idx="10"/>
          </p:nvPr>
        </p:nvSpPr>
        <p:spPr/>
        <p:txBody>
          <a:bodyPr/>
          <a:lstStyle>
            <a:lvl1pPr>
              <a:defRPr/>
            </a:lvl1pPr>
          </a:lstStyle>
          <a:p>
            <a:pPr>
              <a:defRPr/>
            </a:pPr>
            <a:fld id="{115E8FBD-F737-4380-A944-B18DE274F9B0}" type="slidenum">
              <a:rPr lang="de-DE"/>
              <a:pPr>
                <a:defRPr/>
              </a:pPr>
              <a:t>‹Nr.›</a:t>
            </a:fld>
            <a:endParaRPr lang="de-DE" dirty="0"/>
          </a:p>
        </p:txBody>
      </p:sp>
    </p:spTree>
    <p:extLst>
      <p:ext uri="{BB962C8B-B14F-4D97-AF65-F5344CB8AC3E}">
        <p14:creationId xmlns:p14="http://schemas.microsoft.com/office/powerpoint/2010/main" val="35557722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2" name="Inhaltsplatzhalter 3"/>
          <p:cNvSpPr>
            <a:spLocks noGrp="1"/>
          </p:cNvSpPr>
          <p:nvPr>
            <p:ph sz="half" idx="2"/>
          </p:nvPr>
        </p:nvSpPr>
        <p:spPr>
          <a:xfrm>
            <a:off x="0" y="0"/>
            <a:ext cx="9143999" cy="6172201"/>
          </a:xfrm>
          <a:ln>
            <a:noFill/>
          </a:ln>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sz="2800"/>
            </a:lvl1pPr>
            <a:lvl2pPr>
              <a:buSzPct val="100000"/>
              <a:buFontTx/>
              <a:buBlip>
                <a:blip r:embed="rId2"/>
              </a:buBlip>
              <a:defRPr sz="2400"/>
            </a:lvl2pPr>
            <a:lvl3pPr>
              <a:buSzPct val="100000"/>
              <a:buFontTx/>
              <a:buBlip>
                <a:blip r:embed="rId2"/>
              </a:buBlip>
              <a:defRPr sz="2000"/>
            </a:lvl3pPr>
            <a:lvl4pPr>
              <a:buSzPct val="100000"/>
              <a:buFontTx/>
              <a:buBlip>
                <a:blip r:embed="rId2"/>
              </a:buBlip>
              <a:defRPr sz="1800"/>
            </a:lvl4pPr>
            <a:lvl5pPr>
              <a:buSzPct val="100000"/>
              <a:buFontTx/>
              <a:buBlip>
                <a:blip r:embed="rId2"/>
              </a:buBlip>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p:txBody>
      </p:sp>
      <p:sp>
        <p:nvSpPr>
          <p:cNvPr id="3" name="Rectangle 15"/>
          <p:cNvSpPr>
            <a:spLocks noGrp="1" noChangeArrowheads="1"/>
          </p:cNvSpPr>
          <p:nvPr>
            <p:ph type="sldNum" sz="quarter" idx="10"/>
          </p:nvPr>
        </p:nvSpPr>
        <p:spPr>
          <a:ln/>
        </p:spPr>
        <p:txBody>
          <a:bodyPr/>
          <a:lstStyle>
            <a:lvl1pPr>
              <a:defRPr/>
            </a:lvl1pPr>
          </a:lstStyle>
          <a:p>
            <a:pPr>
              <a:defRPr/>
            </a:pPr>
            <a:fld id="{729693A2-3D5E-4005-ADEF-AB4BD2AC1815}" type="slidenum">
              <a:rPr lang="de-DE"/>
              <a:pPr>
                <a:defRPr/>
              </a:pPr>
              <a:t>‹Nr.›</a:t>
            </a:fld>
            <a:endParaRPr lang="de-DE" dirty="0"/>
          </a:p>
        </p:txBody>
      </p:sp>
    </p:spTree>
    <p:extLst>
      <p:ext uri="{BB962C8B-B14F-4D97-AF65-F5344CB8AC3E}">
        <p14:creationId xmlns:p14="http://schemas.microsoft.com/office/powerpoint/2010/main" val="42285971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Leer">
    <p:spTree>
      <p:nvGrpSpPr>
        <p:cNvPr id="1" name=""/>
        <p:cNvGrpSpPr/>
        <p:nvPr/>
      </p:nvGrpSpPr>
      <p:grpSpPr>
        <a:xfrm>
          <a:off x="0" y="0"/>
          <a:ext cx="0" cy="0"/>
          <a:chOff x="0" y="0"/>
          <a:chExt cx="0" cy="0"/>
        </a:xfrm>
      </p:grpSpPr>
      <p:sp>
        <p:nvSpPr>
          <p:cNvPr id="2" name="Inhaltsplatzhalter 3"/>
          <p:cNvSpPr>
            <a:spLocks noGrp="1"/>
          </p:cNvSpPr>
          <p:nvPr>
            <p:ph sz="half" idx="2"/>
          </p:nvPr>
        </p:nvSpPr>
        <p:spPr>
          <a:xfrm>
            <a:off x="0" y="0"/>
            <a:ext cx="9143999" cy="6857999"/>
          </a:xfrm>
          <a:ln>
            <a:noFill/>
          </a:ln>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sz="2800"/>
            </a:lvl1pPr>
            <a:lvl2pPr>
              <a:buSzPct val="100000"/>
              <a:buFontTx/>
              <a:buBlip>
                <a:blip r:embed="rId2"/>
              </a:buBlip>
              <a:defRPr sz="2400"/>
            </a:lvl2pPr>
            <a:lvl3pPr>
              <a:buSzPct val="100000"/>
              <a:buFontTx/>
              <a:buBlip>
                <a:blip r:embed="rId2"/>
              </a:buBlip>
              <a:defRPr sz="2000"/>
            </a:lvl3pPr>
            <a:lvl4pPr>
              <a:buSzPct val="100000"/>
              <a:buFontTx/>
              <a:buBlip>
                <a:blip r:embed="rId2"/>
              </a:buBlip>
              <a:defRPr sz="1800"/>
            </a:lvl4pPr>
            <a:lvl5pPr>
              <a:buSzPct val="100000"/>
              <a:buFontTx/>
              <a:buBlip>
                <a:blip r:embed="rId2"/>
              </a:buBlip>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p:txBody>
      </p:sp>
      <p:sp>
        <p:nvSpPr>
          <p:cNvPr id="3" name="Rectangle 15"/>
          <p:cNvSpPr>
            <a:spLocks noGrp="1" noChangeArrowheads="1"/>
          </p:cNvSpPr>
          <p:nvPr>
            <p:ph type="sldNum" sz="quarter" idx="10"/>
          </p:nvPr>
        </p:nvSpPr>
        <p:spPr>
          <a:ln/>
        </p:spPr>
        <p:txBody>
          <a:bodyPr/>
          <a:lstStyle>
            <a:lvl1pPr>
              <a:defRPr/>
            </a:lvl1pPr>
          </a:lstStyle>
          <a:p>
            <a:pPr>
              <a:defRPr/>
            </a:pPr>
            <a:fld id="{8255FB7D-5862-49AE-8235-4D24F8536B9C}" type="slidenum">
              <a:rPr lang="de-DE"/>
              <a:pPr>
                <a:defRPr/>
              </a:pPr>
              <a:t>‹Nr.›</a:t>
            </a:fld>
            <a:endParaRPr lang="de-DE" dirty="0"/>
          </a:p>
        </p:txBody>
      </p:sp>
    </p:spTree>
    <p:extLst>
      <p:ext uri="{BB962C8B-B14F-4D97-AF65-F5344CB8AC3E}">
        <p14:creationId xmlns:p14="http://schemas.microsoft.com/office/powerpoint/2010/main" val="208720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bl" preserve="1">
  <p:cSld name="Titel und Tabelle">
    <p:spTree>
      <p:nvGrpSpPr>
        <p:cNvPr id="1" name=""/>
        <p:cNvGrpSpPr/>
        <p:nvPr/>
      </p:nvGrpSpPr>
      <p:grpSpPr>
        <a:xfrm>
          <a:off x="0" y="0"/>
          <a:ext cx="0" cy="0"/>
          <a:chOff x="0" y="0"/>
          <a:chExt cx="0" cy="0"/>
        </a:xfrm>
      </p:grpSpPr>
      <p:sp>
        <p:nvSpPr>
          <p:cNvPr id="2" name="Titel 1"/>
          <p:cNvSpPr>
            <a:spLocks noGrp="1"/>
          </p:cNvSpPr>
          <p:nvPr>
            <p:ph type="title"/>
          </p:nvPr>
        </p:nvSpPr>
        <p:spPr>
          <a:xfrm>
            <a:off x="545043" y="228601"/>
            <a:ext cx="8251825" cy="698500"/>
          </a:xfrm>
        </p:spPr>
        <p:txBody>
          <a:bodyPr lIns="0" tIns="0"/>
          <a:lstStyle/>
          <a:p>
            <a:r>
              <a:rPr lang="de-DE" smtClean="0"/>
              <a:t>Titelmasterformat durch Klicken bearbeiten</a:t>
            </a:r>
            <a:endParaRPr lang="de-DE"/>
          </a:p>
        </p:txBody>
      </p:sp>
      <p:sp>
        <p:nvSpPr>
          <p:cNvPr id="3" name="Tabellenplatzhalter 2"/>
          <p:cNvSpPr>
            <a:spLocks noGrp="1"/>
          </p:cNvSpPr>
          <p:nvPr>
            <p:ph type="tbl" idx="1"/>
          </p:nvPr>
        </p:nvSpPr>
        <p:spPr>
          <a:xfrm>
            <a:off x="539750" y="1123950"/>
            <a:ext cx="8159750" cy="5041901"/>
          </a:xfrm>
        </p:spPr>
        <p:txBody>
          <a:bodyPr/>
          <a:lstStyle>
            <a:lvl1pPr>
              <a:buSzPct val="100000"/>
              <a:buFontTx/>
              <a:buNone/>
              <a:defRPr/>
            </a:lvl1pPr>
          </a:lstStyle>
          <a:p>
            <a:pPr lvl="0"/>
            <a:r>
              <a:rPr lang="de-DE" noProof="0" smtClean="0"/>
              <a:t>Tabelle durch Klicken auf Symbol hinzufügen</a:t>
            </a:r>
          </a:p>
        </p:txBody>
      </p:sp>
      <p:sp>
        <p:nvSpPr>
          <p:cNvPr id="4" name="Rectangle 15"/>
          <p:cNvSpPr>
            <a:spLocks noGrp="1" noChangeArrowheads="1"/>
          </p:cNvSpPr>
          <p:nvPr>
            <p:ph type="sldNum" sz="quarter" idx="10"/>
          </p:nvPr>
        </p:nvSpPr>
        <p:spPr>
          <a:ln/>
        </p:spPr>
        <p:txBody>
          <a:bodyPr/>
          <a:lstStyle>
            <a:lvl1pPr>
              <a:defRPr/>
            </a:lvl1pPr>
          </a:lstStyle>
          <a:p>
            <a:pPr>
              <a:defRPr/>
            </a:pPr>
            <a:fld id="{6D62E2D7-6524-464D-A9DA-EF0135CE097B}" type="slidenum">
              <a:rPr lang="de-DE"/>
              <a:pPr>
                <a:defRPr/>
              </a:pPr>
              <a:t>‹Nr.›</a:t>
            </a:fld>
            <a:endParaRPr lang="de-DE" dirty="0"/>
          </a:p>
        </p:txBody>
      </p:sp>
    </p:spTree>
    <p:extLst>
      <p:ext uri="{BB962C8B-B14F-4D97-AF65-F5344CB8AC3E}">
        <p14:creationId xmlns:p14="http://schemas.microsoft.com/office/powerpoint/2010/main" val="20042697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45043" y="224368"/>
            <a:ext cx="8251825" cy="717550"/>
          </a:xfrm>
        </p:spPr>
        <p:txBody>
          <a:bodyPr lIns="0" tIns="0"/>
          <a:lstStyle/>
          <a:p>
            <a:r>
              <a:rPr lang="de-DE" smtClean="0"/>
              <a:t>Titelmasterformat durch Klicken bearbeiten</a:t>
            </a:r>
            <a:endParaRPr lang="de-DE" dirty="0"/>
          </a:p>
        </p:txBody>
      </p:sp>
      <p:sp>
        <p:nvSpPr>
          <p:cNvPr id="13" name="Inhaltsplatzhalter 2"/>
          <p:cNvSpPr>
            <a:spLocks noGrp="1"/>
          </p:cNvSpPr>
          <p:nvPr>
            <p:ph sz="half" idx="1"/>
          </p:nvPr>
        </p:nvSpPr>
        <p:spPr>
          <a:xfrm>
            <a:off x="539751" y="1466850"/>
            <a:ext cx="2628000" cy="4705350"/>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14" name="Inhaltsplatzhalter 2"/>
          <p:cNvSpPr>
            <a:spLocks noGrp="1"/>
          </p:cNvSpPr>
          <p:nvPr>
            <p:ph sz="half" idx="10"/>
          </p:nvPr>
        </p:nvSpPr>
        <p:spPr>
          <a:xfrm>
            <a:off x="3315213" y="1466850"/>
            <a:ext cx="2628000" cy="4705350"/>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15" name="Inhaltsplatzhalter 2"/>
          <p:cNvSpPr>
            <a:spLocks noGrp="1"/>
          </p:cNvSpPr>
          <p:nvPr>
            <p:ph sz="half" idx="11"/>
          </p:nvPr>
        </p:nvSpPr>
        <p:spPr>
          <a:xfrm>
            <a:off x="6117167" y="1466850"/>
            <a:ext cx="2578100" cy="4705350"/>
          </a:xfrm>
        </p:spPr>
        <p:txBody>
          <a:bodyPr tIns="0"/>
          <a:lstStyle>
            <a:lvl1pPr>
              <a:buSzPct val="100000"/>
              <a:buFont typeface="Arial Black"/>
              <a:buChar char="›"/>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6" name="Rectangle 15"/>
          <p:cNvSpPr>
            <a:spLocks noGrp="1" noChangeArrowheads="1"/>
          </p:cNvSpPr>
          <p:nvPr>
            <p:ph type="sldNum" sz="quarter" idx="12"/>
          </p:nvPr>
        </p:nvSpPr>
        <p:spPr>
          <a:ln/>
        </p:spPr>
        <p:txBody>
          <a:bodyPr/>
          <a:lstStyle>
            <a:lvl1pPr>
              <a:defRPr/>
            </a:lvl1pPr>
          </a:lstStyle>
          <a:p>
            <a:pPr>
              <a:defRPr/>
            </a:pPr>
            <a:fld id="{39D84CDF-DBE3-42D9-8C16-C6AE2101BAE7}" type="slidenum">
              <a:rPr lang="de-DE"/>
              <a:pPr>
                <a:defRPr/>
              </a:pPr>
              <a:t>‹Nr.›</a:t>
            </a:fld>
            <a:endParaRPr lang="de-DE" dirty="0"/>
          </a:p>
        </p:txBody>
      </p:sp>
    </p:spTree>
    <p:extLst>
      <p:ext uri="{BB962C8B-B14F-4D97-AF65-F5344CB8AC3E}">
        <p14:creationId xmlns:p14="http://schemas.microsoft.com/office/powerpoint/2010/main" val="38521306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45043" y="220134"/>
            <a:ext cx="8251825" cy="717550"/>
          </a:xfrm>
        </p:spPr>
        <p:txBody>
          <a:bodyPr lIns="0" tIns="0"/>
          <a:lstStyle/>
          <a:p>
            <a:r>
              <a:rPr lang="de-DE" smtClean="0"/>
              <a:t>Titelmasterformat durch Klicken bearbeiten</a:t>
            </a:r>
            <a:endParaRPr lang="de-DE" dirty="0"/>
          </a:p>
        </p:txBody>
      </p:sp>
      <p:sp>
        <p:nvSpPr>
          <p:cNvPr id="13" name="Inhaltsplatzhalter 2"/>
          <p:cNvSpPr>
            <a:spLocks noGrp="1"/>
          </p:cNvSpPr>
          <p:nvPr>
            <p:ph sz="half" idx="1"/>
          </p:nvPr>
        </p:nvSpPr>
        <p:spPr>
          <a:xfrm>
            <a:off x="6117167" y="1469114"/>
            <a:ext cx="2579158" cy="4703086"/>
          </a:xfrm>
        </p:spPr>
        <p:txBody>
          <a:bodyPr tIns="0"/>
          <a:lstStyle>
            <a:lvl1pPr>
              <a:buSzPct val="100000"/>
              <a:buFont typeface="Arial Black"/>
              <a:buChar char="›"/>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14" name="Inhaltsplatzhalter 2"/>
          <p:cNvSpPr>
            <a:spLocks noGrp="1"/>
          </p:cNvSpPr>
          <p:nvPr>
            <p:ph sz="half" idx="10"/>
          </p:nvPr>
        </p:nvSpPr>
        <p:spPr>
          <a:xfrm>
            <a:off x="539750" y="1473200"/>
            <a:ext cx="5403850" cy="4698999"/>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5" name="Rectangle 15"/>
          <p:cNvSpPr>
            <a:spLocks noGrp="1" noChangeArrowheads="1"/>
          </p:cNvSpPr>
          <p:nvPr>
            <p:ph type="sldNum" sz="quarter" idx="11"/>
          </p:nvPr>
        </p:nvSpPr>
        <p:spPr>
          <a:ln/>
        </p:spPr>
        <p:txBody>
          <a:bodyPr/>
          <a:lstStyle>
            <a:lvl1pPr>
              <a:defRPr/>
            </a:lvl1pPr>
          </a:lstStyle>
          <a:p>
            <a:pPr>
              <a:defRPr/>
            </a:pPr>
            <a:fld id="{C6D7BE4D-97B6-4464-A812-C39D387F1298}" type="slidenum">
              <a:rPr lang="de-DE"/>
              <a:pPr>
                <a:defRPr/>
              </a:pPr>
              <a:t>‹Nr.›</a:t>
            </a:fld>
            <a:endParaRPr lang="de-DE" dirty="0"/>
          </a:p>
        </p:txBody>
      </p:sp>
    </p:spTree>
    <p:extLst>
      <p:ext uri="{BB962C8B-B14F-4D97-AF65-F5344CB8AC3E}">
        <p14:creationId xmlns:p14="http://schemas.microsoft.com/office/powerpoint/2010/main" val="1040406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536575" y="228600"/>
            <a:ext cx="8251825" cy="717550"/>
          </a:xfrm>
        </p:spPr>
        <p:txBody>
          <a:bodyPr lIns="0" tIns="0"/>
          <a:lstStyle/>
          <a:p>
            <a:r>
              <a:rPr lang="de-DE" smtClean="0"/>
              <a:t>Titelmasterformat durch Klicken bearbeiten</a:t>
            </a:r>
            <a:endParaRPr lang="de-DE" dirty="0"/>
          </a:p>
        </p:txBody>
      </p:sp>
      <p:sp>
        <p:nvSpPr>
          <p:cNvPr id="3" name="Inhaltsplatzhalter 2"/>
          <p:cNvSpPr>
            <a:spLocks noGrp="1"/>
          </p:cNvSpPr>
          <p:nvPr>
            <p:ph idx="1"/>
          </p:nvPr>
        </p:nvSpPr>
        <p:spPr>
          <a:xfrm>
            <a:off x="540808" y="1125538"/>
            <a:ext cx="8251825" cy="5065712"/>
          </a:xfrm>
        </p:spPr>
        <p:txBody>
          <a:bodyPr tIns="0"/>
          <a:lstStyle>
            <a:lvl1pPr>
              <a:spcBef>
                <a:spcPts val="600"/>
              </a:spcBef>
              <a:spcAft>
                <a:spcPts val="600"/>
              </a:spcAft>
              <a:buSzPct val="100000"/>
              <a:buFont typeface="Arial Black"/>
              <a:buChar char="›"/>
              <a:defRPr>
                <a:solidFill>
                  <a:schemeClr val="tx1"/>
                </a:solidFill>
              </a:defRPr>
            </a:lvl1pPr>
            <a:lvl2pPr>
              <a:spcBef>
                <a:spcPts val="600"/>
              </a:spcBef>
              <a:spcAft>
                <a:spcPts val="600"/>
              </a:spcAft>
              <a:buSzPct val="100000"/>
              <a:buFont typeface="Arial Black"/>
              <a:buChar char="›"/>
              <a:defRPr>
                <a:solidFill>
                  <a:schemeClr val="tx1"/>
                </a:solidFill>
              </a:defRPr>
            </a:lvl2pPr>
            <a:lvl3pPr>
              <a:spcBef>
                <a:spcPts val="600"/>
              </a:spcBef>
              <a:spcAft>
                <a:spcPts val="600"/>
              </a:spcAft>
              <a:buSzPct val="100000"/>
              <a:buFont typeface="Arial Black"/>
              <a:buChar char="›"/>
              <a:defRPr>
                <a:solidFill>
                  <a:schemeClr val="tx1"/>
                </a:solidFill>
              </a:defRPr>
            </a:lvl3pPr>
            <a:lvl4pPr>
              <a:spcBef>
                <a:spcPts val="600"/>
              </a:spcBef>
              <a:spcAft>
                <a:spcPts val="600"/>
              </a:spcAft>
              <a:buSzPct val="100000"/>
              <a:buFont typeface="Arial Black"/>
              <a:buChar char="›"/>
              <a:defRPr>
                <a:solidFill>
                  <a:schemeClr val="tx1"/>
                </a:solidFill>
              </a:defRPr>
            </a:lvl4pPr>
            <a:lvl5pPr>
              <a:spcBef>
                <a:spcPts val="600"/>
              </a:spcBef>
              <a:spcAft>
                <a:spcPts val="600"/>
              </a:spcAft>
              <a:buSzPct val="100000"/>
              <a:buFont typeface="Arial Black"/>
              <a:buChar char="›"/>
              <a:defRPr>
                <a:solidFill>
                  <a:schemeClr val="tx1"/>
                </a:solidFill>
              </a:defRPr>
            </a:lvl5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4" name="Rectangle 15"/>
          <p:cNvSpPr>
            <a:spLocks noGrp="1" noChangeArrowheads="1"/>
          </p:cNvSpPr>
          <p:nvPr>
            <p:ph type="sldNum" sz="quarter" idx="10"/>
          </p:nvPr>
        </p:nvSpPr>
        <p:spPr>
          <a:ln/>
        </p:spPr>
        <p:txBody>
          <a:bodyPr/>
          <a:lstStyle>
            <a:lvl1pPr>
              <a:defRPr/>
            </a:lvl1pPr>
          </a:lstStyle>
          <a:p>
            <a:pPr>
              <a:defRPr/>
            </a:pPr>
            <a:fld id="{DBC8FA60-E7A4-4A3C-A274-EE460834FBED}" type="slidenum">
              <a:rPr lang="de-DE"/>
              <a:pPr>
                <a:defRPr/>
              </a:pPr>
              <a:t>‹Nr.›</a:t>
            </a:fld>
            <a:endParaRPr lang="de-DE" dirty="0"/>
          </a:p>
        </p:txBody>
      </p:sp>
    </p:spTree>
    <p:extLst>
      <p:ext uri="{BB962C8B-B14F-4D97-AF65-F5344CB8AC3E}">
        <p14:creationId xmlns:p14="http://schemas.microsoft.com/office/powerpoint/2010/main" val="23740173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36576" y="228600"/>
            <a:ext cx="8251825" cy="717550"/>
          </a:xfrm>
        </p:spPr>
        <p:txBody>
          <a:bodyPr lIns="0" tIns="0"/>
          <a:lstStyle/>
          <a:p>
            <a:r>
              <a:rPr lang="de-DE" smtClean="0"/>
              <a:t>Titelmasterformat durch Klicken bearbeiten</a:t>
            </a:r>
            <a:endParaRPr lang="de-DE" dirty="0"/>
          </a:p>
        </p:txBody>
      </p:sp>
      <p:sp>
        <p:nvSpPr>
          <p:cNvPr id="13" name="Inhaltsplatzhalter 2"/>
          <p:cNvSpPr>
            <a:spLocks noGrp="1"/>
          </p:cNvSpPr>
          <p:nvPr>
            <p:ph sz="half" idx="1"/>
          </p:nvPr>
        </p:nvSpPr>
        <p:spPr>
          <a:xfrm>
            <a:off x="539751" y="1475317"/>
            <a:ext cx="2628000" cy="4696883"/>
          </a:xfrm>
        </p:spPr>
        <p:txBody>
          <a:bodyPr tIns="0"/>
          <a:lstStyle>
            <a:lvl1pPr>
              <a:buSzPct val="100000"/>
              <a:buFontTx/>
              <a:buNone/>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14" name="Inhaltsplatzhalter 2"/>
          <p:cNvSpPr>
            <a:spLocks noGrp="1"/>
          </p:cNvSpPr>
          <p:nvPr>
            <p:ph sz="half" idx="10"/>
          </p:nvPr>
        </p:nvSpPr>
        <p:spPr>
          <a:xfrm>
            <a:off x="3323680" y="1469114"/>
            <a:ext cx="2628000" cy="2277386"/>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a:p>
            <a:pPr lvl="2"/>
            <a:r>
              <a:rPr lang="de-DE" smtClean="0"/>
              <a:t>Dritte Ebene</a:t>
            </a:r>
          </a:p>
        </p:txBody>
      </p:sp>
      <p:sp>
        <p:nvSpPr>
          <p:cNvPr id="15" name="Inhaltsplatzhalter 2"/>
          <p:cNvSpPr>
            <a:spLocks noGrp="1"/>
          </p:cNvSpPr>
          <p:nvPr>
            <p:ph sz="half" idx="11"/>
          </p:nvPr>
        </p:nvSpPr>
        <p:spPr>
          <a:xfrm>
            <a:off x="6117167" y="1469114"/>
            <a:ext cx="2578100" cy="4703086"/>
          </a:xfrm>
        </p:spPr>
        <p:txBody>
          <a:bodyPr tIns="0"/>
          <a:lstStyle>
            <a:lvl1pPr>
              <a:buSzPct val="100000"/>
              <a:buFontTx/>
              <a:buNone/>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8" name="Inhaltsplatzhalter 2"/>
          <p:cNvSpPr>
            <a:spLocks noGrp="1"/>
          </p:cNvSpPr>
          <p:nvPr>
            <p:ph sz="half" idx="13"/>
          </p:nvPr>
        </p:nvSpPr>
        <p:spPr>
          <a:xfrm>
            <a:off x="3323680" y="3918098"/>
            <a:ext cx="2628000" cy="2254102"/>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7" name="Rectangle 15"/>
          <p:cNvSpPr>
            <a:spLocks noGrp="1" noChangeArrowheads="1"/>
          </p:cNvSpPr>
          <p:nvPr>
            <p:ph type="sldNum" sz="quarter" idx="14"/>
          </p:nvPr>
        </p:nvSpPr>
        <p:spPr>
          <a:ln/>
        </p:spPr>
        <p:txBody>
          <a:bodyPr/>
          <a:lstStyle>
            <a:lvl1pPr>
              <a:defRPr/>
            </a:lvl1pPr>
          </a:lstStyle>
          <a:p>
            <a:pPr>
              <a:defRPr/>
            </a:pPr>
            <a:fld id="{4D5F0F56-A921-498D-9285-45E71C7CCFB6}" type="slidenum">
              <a:rPr lang="de-DE"/>
              <a:pPr>
                <a:defRPr/>
              </a:pPr>
              <a:t>‹Nr.›</a:t>
            </a:fld>
            <a:endParaRPr lang="de-DE" dirty="0"/>
          </a:p>
        </p:txBody>
      </p:sp>
    </p:spTree>
    <p:extLst>
      <p:ext uri="{BB962C8B-B14F-4D97-AF65-F5344CB8AC3E}">
        <p14:creationId xmlns:p14="http://schemas.microsoft.com/office/powerpoint/2010/main" val="30907009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45043" y="224368"/>
            <a:ext cx="8251825" cy="717550"/>
          </a:xfrm>
        </p:spPr>
        <p:txBody>
          <a:bodyPr lIns="0" tIns="0"/>
          <a:lstStyle/>
          <a:p>
            <a:r>
              <a:rPr lang="de-DE" smtClean="0"/>
              <a:t>Titelmasterformat durch Klicken bearbeiten</a:t>
            </a:r>
            <a:endParaRPr lang="de-DE" dirty="0"/>
          </a:p>
        </p:txBody>
      </p:sp>
      <p:sp>
        <p:nvSpPr>
          <p:cNvPr id="13" name="Inhaltsplatzhalter 2"/>
          <p:cNvSpPr>
            <a:spLocks noGrp="1"/>
          </p:cNvSpPr>
          <p:nvPr>
            <p:ph sz="half" idx="1"/>
          </p:nvPr>
        </p:nvSpPr>
        <p:spPr>
          <a:xfrm>
            <a:off x="539751" y="1466850"/>
            <a:ext cx="2624649" cy="4705350"/>
          </a:xfrm>
        </p:spPr>
        <p:txBody>
          <a:bodyPr tIns="0"/>
          <a:lstStyle>
            <a:lvl1pPr>
              <a:buSzPct val="100000"/>
              <a:buFont typeface="Arial Black"/>
              <a:buChar char="›"/>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14" name="Inhaltsplatzhalter 2"/>
          <p:cNvSpPr>
            <a:spLocks noGrp="1"/>
          </p:cNvSpPr>
          <p:nvPr>
            <p:ph sz="half" idx="10"/>
          </p:nvPr>
        </p:nvSpPr>
        <p:spPr>
          <a:xfrm>
            <a:off x="3302000" y="1466850"/>
            <a:ext cx="5379525" cy="4705350"/>
          </a:xfrm>
        </p:spPr>
        <p:txBody>
          <a:bodyPr tIns="0"/>
          <a:lstStyle>
            <a:lvl1pPr>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5" name="Rectangle 15"/>
          <p:cNvSpPr>
            <a:spLocks noGrp="1" noChangeArrowheads="1"/>
          </p:cNvSpPr>
          <p:nvPr>
            <p:ph type="sldNum" sz="quarter" idx="11"/>
          </p:nvPr>
        </p:nvSpPr>
        <p:spPr>
          <a:ln/>
        </p:spPr>
        <p:txBody>
          <a:bodyPr/>
          <a:lstStyle>
            <a:lvl1pPr>
              <a:defRPr/>
            </a:lvl1pPr>
          </a:lstStyle>
          <a:p>
            <a:pPr>
              <a:defRPr/>
            </a:pPr>
            <a:fld id="{8CA30EC3-A98E-4C8D-8E36-E7EAADE1B398}" type="slidenum">
              <a:rPr lang="de-DE"/>
              <a:pPr>
                <a:defRPr/>
              </a:pPr>
              <a:t>‹Nr.›</a:t>
            </a:fld>
            <a:endParaRPr lang="de-DE" dirty="0"/>
          </a:p>
        </p:txBody>
      </p:sp>
    </p:spTree>
    <p:extLst>
      <p:ext uri="{BB962C8B-B14F-4D97-AF65-F5344CB8AC3E}">
        <p14:creationId xmlns:p14="http://schemas.microsoft.com/office/powerpoint/2010/main" val="26659054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45043" y="222251"/>
            <a:ext cx="8251825" cy="717550"/>
          </a:xfrm>
        </p:spPr>
        <p:txBody>
          <a:bodyPr lIns="0" tIns="0"/>
          <a:lstStyle/>
          <a:p>
            <a:r>
              <a:rPr lang="de-DE" smtClean="0"/>
              <a:t>Titelmasterformat durch Klicken bearbeiten</a:t>
            </a:r>
            <a:endParaRPr lang="de-DE" dirty="0"/>
          </a:p>
        </p:txBody>
      </p:sp>
      <p:sp>
        <p:nvSpPr>
          <p:cNvPr id="13" name="Inhaltsplatzhalter 2"/>
          <p:cNvSpPr>
            <a:spLocks noGrp="1"/>
          </p:cNvSpPr>
          <p:nvPr>
            <p:ph sz="half" idx="1"/>
          </p:nvPr>
        </p:nvSpPr>
        <p:spPr>
          <a:xfrm>
            <a:off x="6117167" y="1466850"/>
            <a:ext cx="2587625" cy="4705350"/>
          </a:xfrm>
        </p:spPr>
        <p:txBody>
          <a:bodyPr tIns="0"/>
          <a:lstStyle>
            <a:lvl1pPr>
              <a:buSzPct val="100000"/>
              <a:buFont typeface="Arial Black"/>
              <a:buChar char="›"/>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14" name="Inhaltsplatzhalter 2"/>
          <p:cNvSpPr>
            <a:spLocks noGrp="1"/>
          </p:cNvSpPr>
          <p:nvPr>
            <p:ph sz="half" idx="10"/>
          </p:nvPr>
        </p:nvSpPr>
        <p:spPr>
          <a:xfrm>
            <a:off x="539750" y="1471246"/>
            <a:ext cx="5403850" cy="2275253"/>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5" name="Inhaltsplatzhalter 2"/>
          <p:cNvSpPr>
            <a:spLocks noGrp="1"/>
          </p:cNvSpPr>
          <p:nvPr>
            <p:ph sz="half" idx="11"/>
          </p:nvPr>
        </p:nvSpPr>
        <p:spPr>
          <a:xfrm>
            <a:off x="539750" y="3922348"/>
            <a:ext cx="5403850" cy="2237152"/>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6" name="Rectangle 15"/>
          <p:cNvSpPr>
            <a:spLocks noGrp="1" noChangeArrowheads="1"/>
          </p:cNvSpPr>
          <p:nvPr>
            <p:ph type="sldNum" sz="quarter" idx="12"/>
          </p:nvPr>
        </p:nvSpPr>
        <p:spPr>
          <a:ln/>
        </p:spPr>
        <p:txBody>
          <a:bodyPr/>
          <a:lstStyle>
            <a:lvl1pPr>
              <a:defRPr/>
            </a:lvl1pPr>
          </a:lstStyle>
          <a:p>
            <a:pPr>
              <a:defRPr/>
            </a:pPr>
            <a:fld id="{BB33B978-5704-4258-A328-5176D07523C1}" type="slidenum">
              <a:rPr lang="de-DE"/>
              <a:pPr>
                <a:defRPr/>
              </a:pPr>
              <a:t>‹Nr.›</a:t>
            </a:fld>
            <a:endParaRPr lang="de-DE" dirty="0"/>
          </a:p>
        </p:txBody>
      </p:sp>
    </p:spTree>
    <p:extLst>
      <p:ext uri="{BB962C8B-B14F-4D97-AF65-F5344CB8AC3E}">
        <p14:creationId xmlns:p14="http://schemas.microsoft.com/office/powerpoint/2010/main" val="28250068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36576" y="224368"/>
            <a:ext cx="8251825" cy="717550"/>
          </a:xfrm>
        </p:spPr>
        <p:txBody>
          <a:bodyPr lIns="0" tIns="0"/>
          <a:lstStyle/>
          <a:p>
            <a:r>
              <a:rPr lang="de-DE" smtClean="0"/>
              <a:t>Titelmasterformat durch Klicken bearbeiten</a:t>
            </a:r>
            <a:endParaRPr lang="de-DE" dirty="0"/>
          </a:p>
        </p:txBody>
      </p:sp>
      <p:sp>
        <p:nvSpPr>
          <p:cNvPr id="14" name="Inhaltsplatzhalter 2"/>
          <p:cNvSpPr>
            <a:spLocks noGrp="1"/>
          </p:cNvSpPr>
          <p:nvPr>
            <p:ph sz="half" idx="10"/>
          </p:nvPr>
        </p:nvSpPr>
        <p:spPr>
          <a:xfrm>
            <a:off x="539760" y="1123950"/>
            <a:ext cx="2751505" cy="5048250"/>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11" name="Inhaltsplatzhalter 2"/>
          <p:cNvSpPr>
            <a:spLocks noGrp="1"/>
          </p:cNvSpPr>
          <p:nvPr>
            <p:ph sz="half" idx="14"/>
          </p:nvPr>
        </p:nvSpPr>
        <p:spPr>
          <a:xfrm>
            <a:off x="3460828" y="1123950"/>
            <a:ext cx="2751505" cy="5048250"/>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12" name="Inhaltsplatzhalter 2"/>
          <p:cNvSpPr>
            <a:spLocks noGrp="1"/>
          </p:cNvSpPr>
          <p:nvPr>
            <p:ph sz="half" idx="15"/>
          </p:nvPr>
        </p:nvSpPr>
        <p:spPr>
          <a:xfrm>
            <a:off x="6381895" y="1123950"/>
            <a:ext cx="2751505" cy="5048250"/>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6" name="Rectangle 15"/>
          <p:cNvSpPr>
            <a:spLocks noGrp="1" noChangeArrowheads="1"/>
          </p:cNvSpPr>
          <p:nvPr>
            <p:ph type="sldNum" sz="quarter" idx="16"/>
          </p:nvPr>
        </p:nvSpPr>
        <p:spPr>
          <a:ln/>
        </p:spPr>
        <p:txBody>
          <a:bodyPr/>
          <a:lstStyle>
            <a:lvl1pPr>
              <a:defRPr/>
            </a:lvl1pPr>
          </a:lstStyle>
          <a:p>
            <a:pPr>
              <a:defRPr/>
            </a:pPr>
            <a:fld id="{14D955FA-E436-4314-A228-0F126202E615}" type="slidenum">
              <a:rPr lang="de-DE"/>
              <a:pPr>
                <a:defRPr/>
              </a:pPr>
              <a:t>‹Nr.›</a:t>
            </a:fld>
            <a:endParaRPr lang="de-DE" dirty="0"/>
          </a:p>
        </p:txBody>
      </p:sp>
    </p:spTree>
    <p:extLst>
      <p:ext uri="{BB962C8B-B14F-4D97-AF65-F5344CB8AC3E}">
        <p14:creationId xmlns:p14="http://schemas.microsoft.com/office/powerpoint/2010/main" val="4950151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9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33400" y="220134"/>
            <a:ext cx="8251825" cy="717550"/>
          </a:xfrm>
        </p:spPr>
        <p:txBody>
          <a:bodyPr lIns="0" tIns="0"/>
          <a:lstStyle/>
          <a:p>
            <a:r>
              <a:rPr lang="de-DE" smtClean="0"/>
              <a:t>Titelmasterformat durch Klicken bearbeiten</a:t>
            </a:r>
            <a:endParaRPr lang="de-DE" dirty="0"/>
          </a:p>
        </p:txBody>
      </p:sp>
      <p:sp>
        <p:nvSpPr>
          <p:cNvPr id="14" name="Inhaltsplatzhalter 2"/>
          <p:cNvSpPr>
            <a:spLocks noGrp="1"/>
          </p:cNvSpPr>
          <p:nvPr>
            <p:ph sz="half" idx="10"/>
          </p:nvPr>
        </p:nvSpPr>
        <p:spPr>
          <a:xfrm>
            <a:off x="539760" y="1123950"/>
            <a:ext cx="2751505" cy="5048250"/>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11" name="Inhaltsplatzhalter 2"/>
          <p:cNvSpPr>
            <a:spLocks noGrp="1"/>
          </p:cNvSpPr>
          <p:nvPr>
            <p:ph sz="half" idx="14"/>
          </p:nvPr>
        </p:nvSpPr>
        <p:spPr>
          <a:xfrm>
            <a:off x="3460828" y="1123950"/>
            <a:ext cx="2751505" cy="2444850"/>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12" name="Inhaltsplatzhalter 2"/>
          <p:cNvSpPr>
            <a:spLocks noGrp="1"/>
          </p:cNvSpPr>
          <p:nvPr>
            <p:ph sz="half" idx="15"/>
          </p:nvPr>
        </p:nvSpPr>
        <p:spPr>
          <a:xfrm>
            <a:off x="6381895" y="1123950"/>
            <a:ext cx="2751505" cy="5048250"/>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8" name="Inhaltsplatzhalter 2"/>
          <p:cNvSpPr>
            <a:spLocks noGrp="1"/>
          </p:cNvSpPr>
          <p:nvPr>
            <p:ph sz="half" idx="16"/>
          </p:nvPr>
        </p:nvSpPr>
        <p:spPr>
          <a:xfrm>
            <a:off x="3460828" y="3750734"/>
            <a:ext cx="2751505" cy="2425700"/>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7" name="Rectangle 15"/>
          <p:cNvSpPr>
            <a:spLocks noGrp="1" noChangeArrowheads="1"/>
          </p:cNvSpPr>
          <p:nvPr>
            <p:ph type="sldNum" sz="quarter" idx="17"/>
          </p:nvPr>
        </p:nvSpPr>
        <p:spPr>
          <a:ln/>
        </p:spPr>
        <p:txBody>
          <a:bodyPr/>
          <a:lstStyle>
            <a:lvl1pPr>
              <a:defRPr/>
            </a:lvl1pPr>
          </a:lstStyle>
          <a:p>
            <a:pPr>
              <a:defRPr/>
            </a:pPr>
            <a:fld id="{98C3DFB5-73AE-4457-86FD-1797058B096F}" type="slidenum">
              <a:rPr lang="de-DE"/>
              <a:pPr>
                <a:defRPr/>
              </a:pPr>
              <a:t>‹Nr.›</a:t>
            </a:fld>
            <a:endParaRPr lang="de-DE" dirty="0"/>
          </a:p>
        </p:txBody>
      </p:sp>
    </p:spTree>
    <p:extLst>
      <p:ext uri="{BB962C8B-B14F-4D97-AF65-F5344CB8AC3E}">
        <p14:creationId xmlns:p14="http://schemas.microsoft.com/office/powerpoint/2010/main" val="305358653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36576" y="224368"/>
            <a:ext cx="8251825" cy="717550"/>
          </a:xfrm>
        </p:spPr>
        <p:txBody>
          <a:bodyPr lIns="0" tIns="0"/>
          <a:lstStyle/>
          <a:p>
            <a:r>
              <a:rPr lang="de-DE" smtClean="0"/>
              <a:t>Titelmasterformat durch Klicken bearbeiten</a:t>
            </a:r>
            <a:endParaRPr lang="de-DE" dirty="0"/>
          </a:p>
        </p:txBody>
      </p:sp>
      <p:sp>
        <p:nvSpPr>
          <p:cNvPr id="14" name="Inhaltsplatzhalter 2"/>
          <p:cNvSpPr>
            <a:spLocks noGrp="1"/>
          </p:cNvSpPr>
          <p:nvPr>
            <p:ph sz="half" idx="10"/>
          </p:nvPr>
        </p:nvSpPr>
        <p:spPr>
          <a:xfrm>
            <a:off x="543994" y="1123950"/>
            <a:ext cx="5403840" cy="5048250"/>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12" name="Inhaltsplatzhalter 2"/>
          <p:cNvSpPr>
            <a:spLocks noGrp="1"/>
          </p:cNvSpPr>
          <p:nvPr>
            <p:ph sz="half" idx="15"/>
          </p:nvPr>
        </p:nvSpPr>
        <p:spPr>
          <a:xfrm>
            <a:off x="6117167" y="1136663"/>
            <a:ext cx="3026833" cy="2420224"/>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13" name="Inhaltsplatzhalter 2"/>
          <p:cNvSpPr>
            <a:spLocks noGrp="1"/>
          </p:cNvSpPr>
          <p:nvPr>
            <p:ph sz="half" idx="16"/>
          </p:nvPr>
        </p:nvSpPr>
        <p:spPr>
          <a:xfrm>
            <a:off x="6117167" y="3751976"/>
            <a:ext cx="3026833" cy="2420224"/>
          </a:xfrm>
        </p:spPr>
        <p:txBody>
          <a:bodyPr/>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6" name="Rectangle 15"/>
          <p:cNvSpPr>
            <a:spLocks noGrp="1" noChangeArrowheads="1"/>
          </p:cNvSpPr>
          <p:nvPr>
            <p:ph type="sldNum" sz="quarter" idx="17"/>
          </p:nvPr>
        </p:nvSpPr>
        <p:spPr>
          <a:ln/>
        </p:spPr>
        <p:txBody>
          <a:bodyPr/>
          <a:lstStyle>
            <a:lvl1pPr>
              <a:defRPr/>
            </a:lvl1pPr>
          </a:lstStyle>
          <a:p>
            <a:pPr>
              <a:defRPr/>
            </a:pPr>
            <a:fld id="{AD7EF106-2127-4AF7-A96D-F9991A38CFA8}" type="slidenum">
              <a:rPr lang="de-DE"/>
              <a:pPr>
                <a:defRPr/>
              </a:pPr>
              <a:t>‹Nr.›</a:t>
            </a:fld>
            <a:endParaRPr lang="de-DE" dirty="0"/>
          </a:p>
        </p:txBody>
      </p:sp>
    </p:spTree>
    <p:extLst>
      <p:ext uri="{BB962C8B-B14F-4D97-AF65-F5344CB8AC3E}">
        <p14:creationId xmlns:p14="http://schemas.microsoft.com/office/powerpoint/2010/main" val="17626735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45043" y="222251"/>
            <a:ext cx="8251825" cy="717550"/>
          </a:xfrm>
        </p:spPr>
        <p:txBody>
          <a:bodyPr lIns="0" tIns="0"/>
          <a:lstStyle/>
          <a:p>
            <a:r>
              <a:rPr lang="de-DE" smtClean="0"/>
              <a:t>Titelmasterformat durch Klicken bearbeiten</a:t>
            </a:r>
            <a:endParaRPr lang="de-DE" dirty="0"/>
          </a:p>
        </p:txBody>
      </p:sp>
      <p:sp>
        <p:nvSpPr>
          <p:cNvPr id="12" name="Inhaltsplatzhalter 2"/>
          <p:cNvSpPr>
            <a:spLocks noGrp="1"/>
          </p:cNvSpPr>
          <p:nvPr>
            <p:ph sz="half" idx="15"/>
          </p:nvPr>
        </p:nvSpPr>
        <p:spPr>
          <a:xfrm>
            <a:off x="4914900" y="1136663"/>
            <a:ext cx="4230000" cy="2420224"/>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13" name="Inhaltsplatzhalter 2"/>
          <p:cNvSpPr>
            <a:spLocks noGrp="1"/>
          </p:cNvSpPr>
          <p:nvPr>
            <p:ph sz="half" idx="16"/>
          </p:nvPr>
        </p:nvSpPr>
        <p:spPr>
          <a:xfrm>
            <a:off x="4915000" y="3751976"/>
            <a:ext cx="4230000" cy="2420224"/>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8" name="Inhaltsplatzhalter 2"/>
          <p:cNvSpPr>
            <a:spLocks noGrp="1"/>
          </p:cNvSpPr>
          <p:nvPr>
            <p:ph sz="half" idx="17"/>
          </p:nvPr>
        </p:nvSpPr>
        <p:spPr>
          <a:xfrm>
            <a:off x="546101" y="1136663"/>
            <a:ext cx="4195200" cy="2420224"/>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9" name="Inhaltsplatzhalter 2"/>
          <p:cNvSpPr>
            <a:spLocks noGrp="1"/>
          </p:cNvSpPr>
          <p:nvPr>
            <p:ph sz="half" idx="18"/>
          </p:nvPr>
        </p:nvSpPr>
        <p:spPr>
          <a:xfrm>
            <a:off x="546100" y="3751976"/>
            <a:ext cx="4205700" cy="2420224"/>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7" name="Rectangle 15"/>
          <p:cNvSpPr>
            <a:spLocks noGrp="1" noChangeArrowheads="1"/>
          </p:cNvSpPr>
          <p:nvPr>
            <p:ph type="sldNum" sz="quarter" idx="19"/>
          </p:nvPr>
        </p:nvSpPr>
        <p:spPr>
          <a:ln/>
        </p:spPr>
        <p:txBody>
          <a:bodyPr/>
          <a:lstStyle>
            <a:lvl1pPr>
              <a:defRPr/>
            </a:lvl1pPr>
          </a:lstStyle>
          <a:p>
            <a:pPr>
              <a:defRPr/>
            </a:pPr>
            <a:fld id="{CB9F7298-658F-4C7F-91B2-CCCC7642E514}" type="slidenum">
              <a:rPr lang="de-DE"/>
              <a:pPr>
                <a:defRPr/>
              </a:pPr>
              <a:t>‹Nr.›</a:t>
            </a:fld>
            <a:endParaRPr lang="de-DE" dirty="0"/>
          </a:p>
        </p:txBody>
      </p:sp>
    </p:spTree>
    <p:extLst>
      <p:ext uri="{BB962C8B-B14F-4D97-AF65-F5344CB8AC3E}">
        <p14:creationId xmlns:p14="http://schemas.microsoft.com/office/powerpoint/2010/main" val="336024707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41867" y="222251"/>
            <a:ext cx="8251825" cy="717550"/>
          </a:xfrm>
        </p:spPr>
        <p:txBody>
          <a:bodyPr lIns="0" tIns="0"/>
          <a:lstStyle/>
          <a:p>
            <a:r>
              <a:rPr lang="de-DE" smtClean="0"/>
              <a:t>Titelmasterformat durch Klicken bearbeiten</a:t>
            </a:r>
            <a:endParaRPr lang="de-DE" dirty="0"/>
          </a:p>
        </p:txBody>
      </p:sp>
      <p:sp>
        <p:nvSpPr>
          <p:cNvPr id="12" name="Inhaltsplatzhalter 2"/>
          <p:cNvSpPr>
            <a:spLocks noGrp="1"/>
          </p:cNvSpPr>
          <p:nvPr>
            <p:ph sz="half" idx="15"/>
          </p:nvPr>
        </p:nvSpPr>
        <p:spPr>
          <a:xfrm>
            <a:off x="4914900" y="1136663"/>
            <a:ext cx="4230000" cy="2420224"/>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8" name="Inhaltsplatzhalter 2"/>
          <p:cNvSpPr>
            <a:spLocks noGrp="1"/>
          </p:cNvSpPr>
          <p:nvPr>
            <p:ph sz="half" idx="17"/>
          </p:nvPr>
        </p:nvSpPr>
        <p:spPr>
          <a:xfrm>
            <a:off x="546101" y="1136663"/>
            <a:ext cx="4195200" cy="2420224"/>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9" name="Inhaltsplatzhalter 2"/>
          <p:cNvSpPr>
            <a:spLocks noGrp="1"/>
          </p:cNvSpPr>
          <p:nvPr>
            <p:ph sz="half" idx="18"/>
          </p:nvPr>
        </p:nvSpPr>
        <p:spPr>
          <a:xfrm>
            <a:off x="546100" y="3751976"/>
            <a:ext cx="8597900" cy="2420224"/>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6" name="Rectangle 15"/>
          <p:cNvSpPr>
            <a:spLocks noGrp="1" noChangeArrowheads="1"/>
          </p:cNvSpPr>
          <p:nvPr>
            <p:ph type="sldNum" sz="quarter" idx="19"/>
          </p:nvPr>
        </p:nvSpPr>
        <p:spPr>
          <a:ln/>
        </p:spPr>
        <p:txBody>
          <a:bodyPr/>
          <a:lstStyle>
            <a:lvl1pPr>
              <a:defRPr/>
            </a:lvl1pPr>
          </a:lstStyle>
          <a:p>
            <a:pPr>
              <a:defRPr/>
            </a:pPr>
            <a:fld id="{7C8C4FA5-CB67-4B18-8DA5-8E398881136B}" type="slidenum">
              <a:rPr lang="de-DE"/>
              <a:pPr>
                <a:defRPr/>
              </a:pPr>
              <a:t>‹Nr.›</a:t>
            </a:fld>
            <a:endParaRPr lang="de-DE" dirty="0"/>
          </a:p>
        </p:txBody>
      </p:sp>
    </p:spTree>
    <p:extLst>
      <p:ext uri="{BB962C8B-B14F-4D97-AF65-F5344CB8AC3E}">
        <p14:creationId xmlns:p14="http://schemas.microsoft.com/office/powerpoint/2010/main" val="270923389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Nur Titel">
    <p:spTree>
      <p:nvGrpSpPr>
        <p:cNvPr id="1" name=""/>
        <p:cNvGrpSpPr/>
        <p:nvPr/>
      </p:nvGrpSpPr>
      <p:grpSpPr>
        <a:xfrm>
          <a:off x="0" y="0"/>
          <a:ext cx="0" cy="0"/>
          <a:chOff x="0" y="0"/>
          <a:chExt cx="0" cy="0"/>
        </a:xfrm>
      </p:grpSpPr>
      <p:sp>
        <p:nvSpPr>
          <p:cNvPr id="5" name="Rechteck 10"/>
          <p:cNvSpPr>
            <a:spLocks noChangeArrowheads="1"/>
          </p:cNvSpPr>
          <p:nvPr userDrawn="1"/>
        </p:nvSpPr>
        <p:spPr bwMode="auto">
          <a:xfrm>
            <a:off x="539750" y="1466850"/>
            <a:ext cx="8156575" cy="470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round/>
                <a:headEnd type="none" w="sm" len="sm"/>
                <a:tailEnd type="none" w="sm" len="sm"/>
              </a14:hiddenLine>
            </a:ext>
          </a:extLst>
        </p:spPr>
        <p:txBody>
          <a:bodyPr/>
          <a:lstStyle>
            <a:lvl1pPr eaLnBrk="0" hangingPunct="0">
              <a:defRPr sz="2400" b="1">
                <a:solidFill>
                  <a:schemeClr val="tx1"/>
                </a:solidFill>
                <a:latin typeface="Arial" charset="0"/>
                <a:cs typeface="Arial" charset="0"/>
              </a:defRPr>
            </a:lvl1pPr>
            <a:lvl2pPr marL="742950" indent="-285750" eaLnBrk="0" hangingPunct="0">
              <a:defRPr sz="2400" b="1">
                <a:solidFill>
                  <a:schemeClr val="tx1"/>
                </a:solidFill>
                <a:latin typeface="Arial" charset="0"/>
                <a:cs typeface="Arial" charset="0"/>
              </a:defRPr>
            </a:lvl2pPr>
            <a:lvl3pPr marL="1143000" indent="-228600" eaLnBrk="0" hangingPunct="0">
              <a:defRPr sz="2400" b="1">
                <a:solidFill>
                  <a:schemeClr val="tx1"/>
                </a:solidFill>
                <a:latin typeface="Arial" charset="0"/>
                <a:cs typeface="Arial" charset="0"/>
              </a:defRPr>
            </a:lvl3pPr>
            <a:lvl4pPr marL="1600200" indent="-228600" eaLnBrk="0" hangingPunct="0">
              <a:defRPr sz="2400" b="1">
                <a:solidFill>
                  <a:schemeClr val="tx1"/>
                </a:solidFill>
                <a:latin typeface="Arial" charset="0"/>
                <a:cs typeface="Arial" charset="0"/>
              </a:defRPr>
            </a:lvl4pPr>
            <a:lvl5pPr marL="2057400" indent="-228600" eaLnBrk="0" hangingPunct="0">
              <a:defRPr sz="2400" b="1">
                <a:solidFill>
                  <a:schemeClr val="tx1"/>
                </a:solidFill>
                <a:latin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cs typeface="Arial" charset="0"/>
              </a:defRPr>
            </a:lvl9pPr>
          </a:lstStyle>
          <a:p>
            <a:pPr>
              <a:defRPr/>
            </a:pPr>
            <a:endParaRPr lang="de-DE" altLang="de-DE" smtClean="0"/>
          </a:p>
        </p:txBody>
      </p:sp>
      <p:sp>
        <p:nvSpPr>
          <p:cNvPr id="2" name="Titel 1"/>
          <p:cNvSpPr>
            <a:spLocks noGrp="1"/>
          </p:cNvSpPr>
          <p:nvPr>
            <p:ph type="title"/>
          </p:nvPr>
        </p:nvSpPr>
        <p:spPr>
          <a:xfrm>
            <a:off x="536576" y="330201"/>
            <a:ext cx="8159749" cy="498475"/>
          </a:xfrm>
        </p:spPr>
        <p:txBody>
          <a:bodyPr lIns="0" tIns="0"/>
          <a:lstStyle/>
          <a:p>
            <a:r>
              <a:rPr lang="de-DE" smtClean="0"/>
              <a:t>Titelmasterformat durch Klicken bearbeiten</a:t>
            </a:r>
            <a:endParaRPr lang="de-DE" dirty="0"/>
          </a:p>
        </p:txBody>
      </p:sp>
      <p:sp>
        <p:nvSpPr>
          <p:cNvPr id="4" name="Inhaltsplatzhalter 3"/>
          <p:cNvSpPr>
            <a:spLocks noGrp="1"/>
          </p:cNvSpPr>
          <p:nvPr>
            <p:ph sz="half" idx="2"/>
          </p:nvPr>
        </p:nvSpPr>
        <p:spPr>
          <a:xfrm>
            <a:off x="546099" y="1130315"/>
            <a:ext cx="8597901" cy="5041885"/>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sz="2800"/>
            </a:lvl1pPr>
            <a:lvl2pPr>
              <a:buSzPct val="100000"/>
              <a:buFontTx/>
              <a:buBlip>
                <a:blip r:embed="rId2"/>
              </a:buBlip>
              <a:defRPr sz="2400"/>
            </a:lvl2pPr>
            <a:lvl3pPr>
              <a:buSzPct val="100000"/>
              <a:buFontTx/>
              <a:buBlip>
                <a:blip r:embed="rId2"/>
              </a:buBlip>
              <a:defRPr sz="2000"/>
            </a:lvl3pPr>
            <a:lvl4pPr>
              <a:buSzPct val="100000"/>
              <a:buFontTx/>
              <a:buBlip>
                <a:blip r:embed="rId2"/>
              </a:buBlip>
              <a:defRPr sz="1800"/>
            </a:lvl4pPr>
            <a:lvl5pPr>
              <a:buSzPct val="100000"/>
              <a:buFontTx/>
              <a:buBlip>
                <a:blip r:embed="rId2"/>
              </a:buBlip>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p:txBody>
      </p:sp>
      <p:sp>
        <p:nvSpPr>
          <p:cNvPr id="6" name="Foliennummernplatzhalter 5"/>
          <p:cNvSpPr>
            <a:spLocks noGrp="1"/>
          </p:cNvSpPr>
          <p:nvPr>
            <p:ph type="sldNum" sz="quarter" idx="10"/>
          </p:nvPr>
        </p:nvSpPr>
        <p:spPr/>
        <p:txBody>
          <a:bodyPr/>
          <a:lstStyle>
            <a:lvl1pPr>
              <a:defRPr/>
            </a:lvl1pPr>
          </a:lstStyle>
          <a:p>
            <a:pPr>
              <a:defRPr/>
            </a:pPr>
            <a:fld id="{DC17BBE2-049D-4263-B304-766FA2E5A97B}" type="slidenum">
              <a:rPr lang="de-DE"/>
              <a:pPr>
                <a:defRPr/>
              </a:pPr>
              <a:t>‹Nr.›</a:t>
            </a:fld>
            <a:endParaRPr lang="de-DE" dirty="0"/>
          </a:p>
        </p:txBody>
      </p:sp>
    </p:spTree>
    <p:extLst>
      <p:ext uri="{BB962C8B-B14F-4D97-AF65-F5344CB8AC3E}">
        <p14:creationId xmlns:p14="http://schemas.microsoft.com/office/powerpoint/2010/main" val="26581331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536575" y="228600"/>
            <a:ext cx="8251825" cy="717550"/>
          </a:xfrm>
        </p:spPr>
        <p:txBody>
          <a:bodyPr lIns="0" tIns="0"/>
          <a:lstStyle/>
          <a:p>
            <a:r>
              <a:rPr lang="de-DE" smtClean="0"/>
              <a:t>Titelmasterformat durch Klicken bearbeiten</a:t>
            </a:r>
            <a:endParaRPr lang="de-DE" dirty="0"/>
          </a:p>
        </p:txBody>
      </p:sp>
      <p:sp>
        <p:nvSpPr>
          <p:cNvPr id="4" name="Rectangle 15"/>
          <p:cNvSpPr>
            <a:spLocks noGrp="1" noChangeArrowheads="1"/>
          </p:cNvSpPr>
          <p:nvPr>
            <p:ph type="sldNum" sz="quarter" idx="10"/>
          </p:nvPr>
        </p:nvSpPr>
        <p:spPr/>
        <p:txBody>
          <a:bodyPr/>
          <a:lstStyle>
            <a:lvl1pPr>
              <a:defRPr/>
            </a:lvl1pPr>
          </a:lstStyle>
          <a:p>
            <a:pPr>
              <a:defRPr/>
            </a:pPr>
            <a:fld id="{E807130A-017D-4A97-80D7-1690E5258BC9}" type="slidenum">
              <a:rPr lang="de-DE"/>
              <a:pPr>
                <a:defRPr/>
              </a:pPr>
              <a:t>‹Nr.›</a:t>
            </a:fld>
            <a:endParaRPr lang="de-DE" dirty="0"/>
          </a:p>
        </p:txBody>
      </p:sp>
      <p:sp>
        <p:nvSpPr>
          <p:cNvPr id="5" name="Inhaltsplatzhalter 2"/>
          <p:cNvSpPr>
            <a:spLocks noGrp="1"/>
          </p:cNvSpPr>
          <p:nvPr>
            <p:ph sz="half" idx="11" hasCustomPrompt="1"/>
          </p:nvPr>
        </p:nvSpPr>
        <p:spPr>
          <a:xfrm>
            <a:off x="539751" y="1466850"/>
            <a:ext cx="8156574" cy="4703614"/>
          </a:xfrm>
        </p:spPr>
        <p:txBody>
          <a:bodyPr tIns="0"/>
          <a:lstStyle>
            <a:lvl1pPr>
              <a:buSzPct val="100000"/>
              <a:buFontTx/>
              <a:buNone/>
              <a:defRPr>
                <a:solidFill>
                  <a:schemeClr val="bg1"/>
                </a:solidFill>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CH" dirty="0" smtClean="0"/>
              <a:t>Bild</a:t>
            </a:r>
          </a:p>
        </p:txBody>
      </p:sp>
    </p:spTree>
    <p:extLst>
      <p:ext uri="{BB962C8B-B14F-4D97-AF65-F5344CB8AC3E}">
        <p14:creationId xmlns:p14="http://schemas.microsoft.com/office/powerpoint/2010/main" val="5988358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536575" y="228600"/>
            <a:ext cx="8251825" cy="717550"/>
          </a:xfrm>
        </p:spPr>
        <p:txBody>
          <a:bodyPr lIns="0" tIns="0"/>
          <a:lstStyle/>
          <a:p>
            <a:r>
              <a:rPr lang="de-DE" smtClean="0"/>
              <a:t>Titelmasterformat durch Klicken bearbeiten</a:t>
            </a:r>
            <a:endParaRPr lang="de-DE" dirty="0"/>
          </a:p>
        </p:txBody>
      </p:sp>
      <p:sp>
        <p:nvSpPr>
          <p:cNvPr id="3" name="Inhaltsplatzhalter 2"/>
          <p:cNvSpPr>
            <a:spLocks noGrp="1"/>
          </p:cNvSpPr>
          <p:nvPr>
            <p:ph idx="1"/>
          </p:nvPr>
        </p:nvSpPr>
        <p:spPr>
          <a:xfrm>
            <a:off x="540808" y="1485900"/>
            <a:ext cx="8251825" cy="4705350"/>
          </a:xfrm>
        </p:spPr>
        <p:txBody>
          <a:bodyPr tIns="0"/>
          <a:lstStyle>
            <a:lvl1pPr>
              <a:spcBef>
                <a:spcPts val="600"/>
              </a:spcBef>
              <a:spcAft>
                <a:spcPts val="600"/>
              </a:spcAft>
              <a:buSzPct val="100000"/>
              <a:buFont typeface="Arial Black"/>
              <a:buChar char="›"/>
              <a:defRPr/>
            </a:lvl1pPr>
            <a:lvl2pPr>
              <a:spcBef>
                <a:spcPts val="600"/>
              </a:spcBef>
              <a:spcAft>
                <a:spcPts val="600"/>
              </a:spcAft>
              <a:buSzPct val="100000"/>
              <a:buFont typeface="Arial Black"/>
              <a:buChar char="›"/>
              <a:defRPr/>
            </a:lvl2pPr>
            <a:lvl3pPr>
              <a:spcBef>
                <a:spcPts val="600"/>
              </a:spcBef>
              <a:spcAft>
                <a:spcPts val="600"/>
              </a:spcAft>
              <a:buSzPct val="100000"/>
              <a:buFont typeface="Arial Black"/>
              <a:buChar char="›"/>
              <a:defRPr/>
            </a:lvl3pPr>
            <a:lvl4pPr>
              <a:spcBef>
                <a:spcPts val="600"/>
              </a:spcBef>
              <a:spcAft>
                <a:spcPts val="600"/>
              </a:spcAft>
              <a:buSzPct val="100000"/>
              <a:buFont typeface="Arial Black"/>
              <a:buChar char="›"/>
              <a:defRPr/>
            </a:lvl4pPr>
            <a:lvl5pPr>
              <a:spcBef>
                <a:spcPts val="600"/>
              </a:spcBef>
              <a:spcAft>
                <a:spcPts val="600"/>
              </a:spcAft>
              <a:buSzPct val="100000"/>
              <a:buFont typeface="Arial Black"/>
              <a:buChar char="›"/>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Rectangle 15"/>
          <p:cNvSpPr>
            <a:spLocks noGrp="1" noChangeArrowheads="1"/>
          </p:cNvSpPr>
          <p:nvPr>
            <p:ph type="sldNum" sz="quarter" idx="10"/>
          </p:nvPr>
        </p:nvSpPr>
        <p:spPr>
          <a:ln/>
        </p:spPr>
        <p:txBody>
          <a:bodyPr/>
          <a:lstStyle>
            <a:lvl1pPr>
              <a:defRPr/>
            </a:lvl1pPr>
          </a:lstStyle>
          <a:p>
            <a:pPr>
              <a:defRPr/>
            </a:pPr>
            <a:fld id="{DBC8FA60-E7A4-4A3C-A274-EE460834FBED}" type="slidenum">
              <a:rPr lang="de-DE"/>
              <a:pPr>
                <a:defRPr/>
              </a:pPr>
              <a:t>‹Nr.›</a:t>
            </a:fld>
            <a:endParaRPr lang="de-DE" dirty="0"/>
          </a:p>
        </p:txBody>
      </p:sp>
    </p:spTree>
    <p:extLst>
      <p:ext uri="{BB962C8B-B14F-4D97-AF65-F5344CB8AC3E}">
        <p14:creationId xmlns:p14="http://schemas.microsoft.com/office/powerpoint/2010/main" val="18808059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el, Inhalt und Text">
    <p:spTree>
      <p:nvGrpSpPr>
        <p:cNvPr id="1" name=""/>
        <p:cNvGrpSpPr/>
        <p:nvPr/>
      </p:nvGrpSpPr>
      <p:grpSpPr>
        <a:xfrm>
          <a:off x="0" y="0"/>
          <a:ext cx="0" cy="0"/>
          <a:chOff x="0" y="0"/>
          <a:chExt cx="0" cy="0"/>
        </a:xfrm>
      </p:grpSpPr>
      <p:sp>
        <p:nvSpPr>
          <p:cNvPr id="2" name="Titel 1"/>
          <p:cNvSpPr>
            <a:spLocks noGrp="1"/>
          </p:cNvSpPr>
          <p:nvPr>
            <p:ph type="title"/>
          </p:nvPr>
        </p:nvSpPr>
        <p:spPr>
          <a:xfrm>
            <a:off x="533400" y="228600"/>
            <a:ext cx="8251825" cy="698500"/>
          </a:xfrm>
        </p:spPr>
        <p:txBody>
          <a:bodyPr lIns="0" tIns="0"/>
          <a:lstStyle/>
          <a:p>
            <a:r>
              <a:rPr lang="de-DE" smtClean="0"/>
              <a:t>Titelmasterformat durch Klicken bearbeiten</a:t>
            </a:r>
            <a:endParaRPr lang="de-DE" dirty="0"/>
          </a:p>
        </p:txBody>
      </p:sp>
      <p:sp>
        <p:nvSpPr>
          <p:cNvPr id="3" name="Inhaltsplatzhalter 2"/>
          <p:cNvSpPr>
            <a:spLocks noGrp="1"/>
          </p:cNvSpPr>
          <p:nvPr>
            <p:ph sz="half" idx="1"/>
          </p:nvPr>
        </p:nvSpPr>
        <p:spPr>
          <a:xfrm>
            <a:off x="533401" y="1484313"/>
            <a:ext cx="3987800" cy="4681537"/>
          </a:xfrm>
        </p:spPr>
        <p:txBody>
          <a:bodyPr tIns="0"/>
          <a:lstStyle>
            <a:lvl1pPr>
              <a:spcBef>
                <a:spcPts val="600"/>
              </a:spcBef>
              <a:spcAft>
                <a:spcPts val="600"/>
              </a:spcAft>
              <a:buSzPct val="100000"/>
              <a:buFont typeface="Arial Black"/>
              <a:buChar char="›"/>
              <a:defRPr/>
            </a:lvl1pPr>
            <a:lvl2pPr>
              <a:spcBef>
                <a:spcPts val="600"/>
              </a:spcBef>
              <a:spcAft>
                <a:spcPts val="600"/>
              </a:spcAft>
              <a:buSzPct val="100000"/>
              <a:buFont typeface="Arial Black"/>
              <a:buChar char="›"/>
              <a:defRPr/>
            </a:lvl2pPr>
            <a:lvl3pPr>
              <a:spcBef>
                <a:spcPts val="600"/>
              </a:spcBef>
              <a:spcAft>
                <a:spcPts val="600"/>
              </a:spcAft>
              <a:buSzPct val="100000"/>
              <a:buFont typeface="Arial Black"/>
              <a:buChar char="›"/>
              <a:defRPr/>
            </a:lvl3pPr>
            <a:lvl4pPr>
              <a:spcBef>
                <a:spcPts val="600"/>
              </a:spcBef>
              <a:spcAft>
                <a:spcPts val="600"/>
              </a:spcAft>
              <a:buSzPct val="100000"/>
              <a:buFont typeface="Arial Black"/>
              <a:buChar char="›"/>
              <a:defRPr/>
            </a:lvl4pPr>
            <a:lvl5pPr>
              <a:spcBef>
                <a:spcPts val="600"/>
              </a:spcBef>
              <a:spcAft>
                <a:spcPts val="600"/>
              </a:spcAft>
              <a:buSzPct val="100000"/>
              <a:buFont typeface="Arial Black"/>
              <a:buChar char="›"/>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6" name="Inhaltsplatzhalter 2"/>
          <p:cNvSpPr>
            <a:spLocks noGrp="1"/>
          </p:cNvSpPr>
          <p:nvPr>
            <p:ph sz="half" idx="11"/>
          </p:nvPr>
        </p:nvSpPr>
        <p:spPr>
          <a:xfrm>
            <a:off x="4708525" y="1484313"/>
            <a:ext cx="3987800" cy="4681537"/>
          </a:xfrm>
        </p:spPr>
        <p:txBody>
          <a:bodyPr tIns="0"/>
          <a:lstStyle>
            <a:lvl1pPr>
              <a:spcBef>
                <a:spcPts val="600"/>
              </a:spcBef>
              <a:spcAft>
                <a:spcPts val="600"/>
              </a:spcAft>
              <a:buSzPct val="100000"/>
              <a:buFont typeface="Arial Black"/>
              <a:buChar char="›"/>
              <a:defRPr/>
            </a:lvl1pPr>
            <a:lvl2pPr>
              <a:spcBef>
                <a:spcPts val="600"/>
              </a:spcBef>
              <a:spcAft>
                <a:spcPts val="600"/>
              </a:spcAft>
              <a:buSzPct val="100000"/>
              <a:buFont typeface="Arial Black"/>
              <a:buChar char="›"/>
              <a:defRPr/>
            </a:lvl2pPr>
            <a:lvl3pPr>
              <a:spcBef>
                <a:spcPts val="600"/>
              </a:spcBef>
              <a:spcAft>
                <a:spcPts val="600"/>
              </a:spcAft>
              <a:buSzPct val="100000"/>
              <a:buFont typeface="Arial Black"/>
              <a:buChar char="›"/>
              <a:defRPr/>
            </a:lvl3pPr>
            <a:lvl4pPr>
              <a:spcBef>
                <a:spcPts val="600"/>
              </a:spcBef>
              <a:spcAft>
                <a:spcPts val="600"/>
              </a:spcAft>
              <a:buSzPct val="100000"/>
              <a:buFont typeface="Arial Black"/>
              <a:buChar char="›"/>
              <a:defRPr/>
            </a:lvl4pPr>
            <a:lvl5pPr>
              <a:spcBef>
                <a:spcPts val="600"/>
              </a:spcBef>
              <a:spcAft>
                <a:spcPts val="600"/>
              </a:spcAft>
              <a:buSzPct val="100000"/>
              <a:buFont typeface="Arial Black"/>
              <a:buChar char="›"/>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5" name="Rectangle 15"/>
          <p:cNvSpPr>
            <a:spLocks noGrp="1" noChangeArrowheads="1"/>
          </p:cNvSpPr>
          <p:nvPr>
            <p:ph type="sldNum" sz="quarter" idx="12"/>
          </p:nvPr>
        </p:nvSpPr>
        <p:spPr>
          <a:ln/>
        </p:spPr>
        <p:txBody>
          <a:bodyPr/>
          <a:lstStyle>
            <a:lvl1pPr>
              <a:defRPr/>
            </a:lvl1pPr>
          </a:lstStyle>
          <a:p>
            <a:pPr>
              <a:defRPr/>
            </a:pPr>
            <a:fld id="{BE048254-9529-4101-92A5-806CFCD27DB2}" type="slidenum">
              <a:rPr lang="de-DE"/>
              <a:pPr>
                <a:defRPr/>
              </a:pPr>
              <a:t>‹Nr.›</a:t>
            </a:fld>
            <a:endParaRPr lang="de-DE" dirty="0"/>
          </a:p>
        </p:txBody>
      </p:sp>
    </p:spTree>
    <p:extLst>
      <p:ext uri="{BB962C8B-B14F-4D97-AF65-F5344CB8AC3E}">
        <p14:creationId xmlns:p14="http://schemas.microsoft.com/office/powerpoint/2010/main" val="2071441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el, Inhalt und Text">
    <p:spTree>
      <p:nvGrpSpPr>
        <p:cNvPr id="1" name=""/>
        <p:cNvGrpSpPr/>
        <p:nvPr/>
      </p:nvGrpSpPr>
      <p:grpSpPr>
        <a:xfrm>
          <a:off x="0" y="0"/>
          <a:ext cx="0" cy="0"/>
          <a:chOff x="0" y="0"/>
          <a:chExt cx="0" cy="0"/>
        </a:xfrm>
      </p:grpSpPr>
      <p:sp>
        <p:nvSpPr>
          <p:cNvPr id="2" name="Titel 1"/>
          <p:cNvSpPr>
            <a:spLocks noGrp="1"/>
          </p:cNvSpPr>
          <p:nvPr>
            <p:ph type="title"/>
          </p:nvPr>
        </p:nvSpPr>
        <p:spPr>
          <a:xfrm>
            <a:off x="533400" y="228600"/>
            <a:ext cx="8251825" cy="698500"/>
          </a:xfrm>
        </p:spPr>
        <p:txBody>
          <a:bodyPr lIns="0" tIns="0"/>
          <a:lstStyle/>
          <a:p>
            <a:r>
              <a:rPr lang="de-DE" smtClean="0"/>
              <a:t>Titelmasterformat durch Klicken bearbeiten</a:t>
            </a:r>
            <a:endParaRPr lang="de-DE" dirty="0"/>
          </a:p>
        </p:txBody>
      </p:sp>
      <p:sp>
        <p:nvSpPr>
          <p:cNvPr id="3" name="Inhaltsplatzhalter 2"/>
          <p:cNvSpPr>
            <a:spLocks noGrp="1"/>
          </p:cNvSpPr>
          <p:nvPr>
            <p:ph sz="half" idx="1"/>
          </p:nvPr>
        </p:nvSpPr>
        <p:spPr>
          <a:xfrm>
            <a:off x="533401" y="1484313"/>
            <a:ext cx="3987800" cy="4681537"/>
          </a:xfrm>
        </p:spPr>
        <p:txBody>
          <a:bodyPr tIns="0"/>
          <a:lstStyle>
            <a:lvl1pPr>
              <a:buSzPct val="100000"/>
              <a:buFont typeface="Arial Black"/>
              <a:buChar char="›"/>
              <a:defRPr/>
            </a:lvl1pPr>
            <a:lvl2pPr>
              <a:buSzPct val="100000"/>
              <a:buFont typeface="Arial Black"/>
              <a:buChar char="›"/>
              <a:defRPr/>
            </a:lvl2pPr>
            <a:lvl3pPr>
              <a:buSzPct val="100000"/>
              <a:buFont typeface="Arial Black"/>
              <a:buChar char="›"/>
              <a:defRPr/>
            </a:lvl3pPr>
            <a:lvl4pPr>
              <a:buSzPct val="100000"/>
              <a:buFont typeface="Arial Black"/>
              <a:buChar char="›"/>
              <a:defRPr/>
            </a:lvl4pPr>
            <a:lvl5pPr>
              <a:buSzPct val="100000"/>
              <a:buFont typeface="Arial Black"/>
              <a:buChar char="›"/>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6" name="Inhaltsplatzhalter 2"/>
          <p:cNvSpPr>
            <a:spLocks noGrp="1"/>
          </p:cNvSpPr>
          <p:nvPr>
            <p:ph sz="half" idx="11"/>
          </p:nvPr>
        </p:nvSpPr>
        <p:spPr>
          <a:xfrm>
            <a:off x="4708525" y="1484313"/>
            <a:ext cx="3987800" cy="4681537"/>
          </a:xfrm>
        </p:spPr>
        <p:txBody>
          <a:bodyPr tIns="0"/>
          <a:lstStyle>
            <a:lvl1pPr>
              <a:buSzPct val="100000"/>
              <a:buFontTx/>
              <a:buNone/>
              <a:defRPr/>
            </a:lvl1pPr>
            <a:lvl2pPr>
              <a:buSzPct val="100000"/>
              <a:buFont typeface="Arial Black"/>
              <a:buChar char="›"/>
              <a:defRPr/>
            </a:lvl2pPr>
            <a:lvl3pPr>
              <a:buSzPct val="100000"/>
              <a:buFont typeface="Arial Black"/>
              <a:buChar char="›"/>
              <a:defRPr/>
            </a:lvl3pPr>
            <a:lvl4pPr>
              <a:buSzPct val="100000"/>
              <a:buFont typeface="Arial Black"/>
              <a:buChar char="›"/>
              <a:defRPr/>
            </a:lvl4pPr>
            <a:lvl5pPr>
              <a:buSzPct val="100000"/>
              <a:buFont typeface="Arial Black"/>
              <a:buChar char="›"/>
              <a:defRPr/>
            </a:lvl5pPr>
          </a:lstStyle>
          <a:p>
            <a:pPr lvl="0"/>
            <a:r>
              <a:rPr lang="de-DE" smtClean="0"/>
              <a:t>Textmasterformat bearbeiten</a:t>
            </a:r>
          </a:p>
        </p:txBody>
      </p:sp>
      <p:sp>
        <p:nvSpPr>
          <p:cNvPr id="5" name="Rectangle 15"/>
          <p:cNvSpPr>
            <a:spLocks noGrp="1" noChangeArrowheads="1"/>
          </p:cNvSpPr>
          <p:nvPr>
            <p:ph type="sldNum" sz="quarter" idx="12"/>
          </p:nvPr>
        </p:nvSpPr>
        <p:spPr>
          <a:ln/>
        </p:spPr>
        <p:txBody>
          <a:bodyPr/>
          <a:lstStyle>
            <a:lvl1pPr>
              <a:defRPr/>
            </a:lvl1pPr>
          </a:lstStyle>
          <a:p>
            <a:pPr>
              <a:defRPr/>
            </a:pPr>
            <a:fld id="{752934D5-8767-4ADD-BF95-4FA63044F8BA}" type="slidenum">
              <a:rPr lang="de-DE"/>
              <a:pPr>
                <a:defRPr/>
              </a:pPr>
              <a:t>‹Nr.›</a:t>
            </a:fld>
            <a:endParaRPr lang="de-DE" dirty="0"/>
          </a:p>
        </p:txBody>
      </p:sp>
    </p:spTree>
    <p:extLst>
      <p:ext uri="{BB962C8B-B14F-4D97-AF65-F5344CB8AC3E}">
        <p14:creationId xmlns:p14="http://schemas.microsoft.com/office/powerpoint/2010/main" val="18021970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41867" y="211666"/>
            <a:ext cx="8229600" cy="727075"/>
          </a:xfrm>
        </p:spPr>
        <p:txBody>
          <a:bodyPr lIns="0" tIns="0"/>
          <a:lstStyle>
            <a:lvl1pPr>
              <a:defRPr/>
            </a:lvl1pPr>
          </a:lstStyle>
          <a:p>
            <a:r>
              <a:rPr lang="de-DE" smtClean="0"/>
              <a:t>Titelmasterformat durch Klicken bearbeiten</a:t>
            </a:r>
            <a:endParaRPr lang="de-DE" dirty="0"/>
          </a:p>
        </p:txBody>
      </p:sp>
      <p:sp>
        <p:nvSpPr>
          <p:cNvPr id="3" name="Textplatzhalter 2"/>
          <p:cNvSpPr>
            <a:spLocks noGrp="1"/>
          </p:cNvSpPr>
          <p:nvPr>
            <p:ph type="body" idx="1"/>
          </p:nvPr>
        </p:nvSpPr>
        <p:spPr>
          <a:xfrm>
            <a:off x="533400" y="1475317"/>
            <a:ext cx="3987800" cy="6778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533400" y="2209800"/>
            <a:ext cx="3987800" cy="3958193"/>
          </a:xfrm>
        </p:spPr>
        <p:txBody>
          <a:bodyPr tIns="0"/>
          <a:lstStyle>
            <a:lvl1pPr>
              <a:buSzPct val="100000"/>
              <a:buFont typeface="Arial Black"/>
              <a:buChar char="›"/>
              <a:defRPr sz="2400"/>
            </a:lvl1pPr>
            <a:lvl2pPr>
              <a:buSzPct val="100000"/>
              <a:buFont typeface="Arial Black"/>
              <a:buChar char="›"/>
              <a:defRPr sz="2000"/>
            </a:lvl2pPr>
            <a:lvl3pPr>
              <a:buSzPct val="100000"/>
              <a:buFont typeface="Arial Black"/>
              <a:buChar char="›"/>
              <a:defRPr sz="1800"/>
            </a:lvl3pPr>
            <a:lvl4pPr>
              <a:buSzPct val="100000"/>
              <a:buFont typeface="Arial Black"/>
              <a:buChar char="›"/>
              <a:defRPr sz="1600"/>
            </a:lvl4pPr>
            <a:lvl5pPr>
              <a:buSzPct val="100000"/>
              <a:buFont typeface="Arial Black"/>
              <a:buChar cha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5" name="Textplatzhalter 4"/>
          <p:cNvSpPr>
            <a:spLocks noGrp="1"/>
          </p:cNvSpPr>
          <p:nvPr>
            <p:ph type="body" sz="quarter" idx="3"/>
          </p:nvPr>
        </p:nvSpPr>
        <p:spPr>
          <a:xfrm>
            <a:off x="4699000" y="1475317"/>
            <a:ext cx="3997325" cy="6778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99000" y="2220912"/>
            <a:ext cx="3997325" cy="3951288"/>
          </a:xfrm>
        </p:spPr>
        <p:txBody>
          <a:bodyPr tIns="0"/>
          <a:lstStyle>
            <a:lvl1pPr>
              <a:buFont typeface="Arial Black"/>
              <a:buChar char="›"/>
              <a:defRPr sz="2400"/>
            </a:lvl1pPr>
            <a:lvl2pPr>
              <a:buFont typeface="Arial Black"/>
              <a:buChar char="›"/>
              <a:defRPr sz="2000"/>
            </a:lvl2pPr>
            <a:lvl3pPr>
              <a:buFont typeface="Arial Black"/>
              <a:buChar char="›"/>
              <a:defRPr sz="1800"/>
            </a:lvl3pPr>
            <a:lvl4pPr>
              <a:buFont typeface="Arial Black"/>
              <a:buChar char="›"/>
              <a:defRPr sz="1600"/>
            </a:lvl4pPr>
            <a:lvl5pPr>
              <a:buFont typeface="Arial Black"/>
              <a:buChar cha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7" name="Rectangle 15"/>
          <p:cNvSpPr>
            <a:spLocks noGrp="1" noChangeArrowheads="1"/>
          </p:cNvSpPr>
          <p:nvPr>
            <p:ph type="sldNum" sz="quarter" idx="10"/>
          </p:nvPr>
        </p:nvSpPr>
        <p:spPr>
          <a:ln/>
        </p:spPr>
        <p:txBody>
          <a:bodyPr/>
          <a:lstStyle>
            <a:lvl1pPr>
              <a:defRPr/>
            </a:lvl1pPr>
          </a:lstStyle>
          <a:p>
            <a:pPr>
              <a:defRPr/>
            </a:pPr>
            <a:fld id="{B3483DB1-DA50-47C8-8030-07F761301512}" type="slidenum">
              <a:rPr lang="de-DE"/>
              <a:pPr>
                <a:defRPr/>
              </a:pPr>
              <a:t>‹Nr.›</a:t>
            </a:fld>
            <a:endParaRPr lang="de-DE" dirty="0"/>
          </a:p>
        </p:txBody>
      </p:sp>
    </p:spTree>
    <p:extLst>
      <p:ext uri="{BB962C8B-B14F-4D97-AF65-F5344CB8AC3E}">
        <p14:creationId xmlns:p14="http://schemas.microsoft.com/office/powerpoint/2010/main" val="24294334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Only" preserve="1">
  <p:cSld name="Inhalt">
    <p:spTree>
      <p:nvGrpSpPr>
        <p:cNvPr id="1" name=""/>
        <p:cNvGrpSpPr/>
        <p:nvPr/>
      </p:nvGrpSpPr>
      <p:grpSpPr>
        <a:xfrm>
          <a:off x="0" y="0"/>
          <a:ext cx="0" cy="0"/>
          <a:chOff x="0" y="0"/>
          <a:chExt cx="0" cy="0"/>
        </a:xfrm>
      </p:grpSpPr>
      <p:sp>
        <p:nvSpPr>
          <p:cNvPr id="2" name="Inhaltsplatzhalter 1"/>
          <p:cNvSpPr>
            <a:spLocks noGrp="1"/>
          </p:cNvSpPr>
          <p:nvPr>
            <p:ph/>
          </p:nvPr>
        </p:nvSpPr>
        <p:spPr>
          <a:xfrm>
            <a:off x="533400" y="304800"/>
            <a:ext cx="8166100" cy="5867400"/>
          </a:xfrm>
        </p:spPr>
        <p:txBody>
          <a:bodyPr tIns="0"/>
          <a:lstStyle>
            <a:lvl1pPr>
              <a:buSzPct val="100000"/>
              <a:buFont typeface="Arial Black"/>
              <a:buChar char="›"/>
              <a:defRPr sz="2800"/>
            </a:lvl1pPr>
            <a:lvl2pPr>
              <a:buSzPct val="100000"/>
              <a:buFont typeface="Arial Black"/>
              <a:buChar char="›"/>
              <a:defRPr/>
            </a:lvl2pPr>
            <a:lvl3pPr>
              <a:buSzPct val="100000"/>
              <a:buFont typeface="Arial Black"/>
              <a:buChar char="›"/>
              <a:defRPr/>
            </a:lvl3pPr>
            <a:lvl4pPr>
              <a:buSzPct val="100000"/>
              <a:buFont typeface="Arial Black"/>
              <a:buChar char="›"/>
              <a:defRPr/>
            </a:lvl4pPr>
            <a:lvl5pPr>
              <a:buSzPct val="100000"/>
              <a:buFont typeface="Arial Black"/>
              <a:buChar char="›"/>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3" name="Rectangle 15"/>
          <p:cNvSpPr>
            <a:spLocks noGrp="1" noChangeArrowheads="1"/>
          </p:cNvSpPr>
          <p:nvPr>
            <p:ph type="sldNum" sz="quarter" idx="10"/>
          </p:nvPr>
        </p:nvSpPr>
        <p:spPr>
          <a:ln/>
        </p:spPr>
        <p:txBody>
          <a:bodyPr/>
          <a:lstStyle>
            <a:lvl1pPr>
              <a:defRPr/>
            </a:lvl1pPr>
          </a:lstStyle>
          <a:p>
            <a:pPr>
              <a:defRPr/>
            </a:pPr>
            <a:fld id="{AE69F76D-C47E-4A7F-981C-9E4F72BD1D39}" type="slidenum">
              <a:rPr lang="de-DE"/>
              <a:pPr>
                <a:defRPr/>
              </a:pPr>
              <a:t>‹Nr.›</a:t>
            </a:fld>
            <a:endParaRPr lang="de-DE" dirty="0"/>
          </a:p>
        </p:txBody>
      </p:sp>
    </p:spTree>
    <p:extLst>
      <p:ext uri="{BB962C8B-B14F-4D97-AF65-F5344CB8AC3E}">
        <p14:creationId xmlns:p14="http://schemas.microsoft.com/office/powerpoint/2010/main" val="24482659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545043" y="220134"/>
            <a:ext cx="8251825" cy="717550"/>
          </a:xfrm>
        </p:spPr>
        <p:txBody>
          <a:bodyPr lIns="0" tIns="0"/>
          <a:lstStyle/>
          <a:p>
            <a:r>
              <a:rPr lang="de-DE" smtClean="0"/>
              <a:t>Titelmasterformat durch Klicken bearbeiten</a:t>
            </a:r>
            <a:endParaRPr lang="de-DE" dirty="0"/>
          </a:p>
        </p:txBody>
      </p:sp>
      <p:sp>
        <p:nvSpPr>
          <p:cNvPr id="6" name="Inhaltsplatzhalter 2"/>
          <p:cNvSpPr>
            <a:spLocks noGrp="1"/>
          </p:cNvSpPr>
          <p:nvPr>
            <p:ph sz="half" idx="1"/>
          </p:nvPr>
        </p:nvSpPr>
        <p:spPr>
          <a:xfrm>
            <a:off x="539751" y="1484312"/>
            <a:ext cx="8156574" cy="2260037"/>
          </a:xfrm>
        </p:spPr>
        <p:txBody>
          <a:bodyPr tIns="0"/>
          <a:lstStyle>
            <a:lvl1pPr>
              <a:buSzPct val="100000"/>
              <a:buFont typeface="Arial Black"/>
              <a:buChar char="›"/>
              <a:defRPr/>
            </a:lvl1pPr>
            <a:lvl2pPr>
              <a:buSzPct val="100000"/>
              <a:buFont typeface="Arial"/>
              <a:buNone/>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8" name="Inhaltsplatzhalter 2"/>
          <p:cNvSpPr>
            <a:spLocks noGrp="1"/>
          </p:cNvSpPr>
          <p:nvPr>
            <p:ph sz="half" idx="11"/>
          </p:nvPr>
        </p:nvSpPr>
        <p:spPr>
          <a:xfrm>
            <a:off x="539751" y="3922614"/>
            <a:ext cx="3981449" cy="2247850"/>
          </a:xfrm>
        </p:spPr>
        <p:txBody>
          <a:bodyPr tIns="0"/>
          <a:lstStyle>
            <a:lvl1pPr>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12" name="Inhaltsplatzhalter 2"/>
          <p:cNvSpPr>
            <a:spLocks noGrp="1"/>
          </p:cNvSpPr>
          <p:nvPr>
            <p:ph sz="half" idx="14"/>
          </p:nvPr>
        </p:nvSpPr>
        <p:spPr>
          <a:xfrm>
            <a:off x="4702688" y="3922614"/>
            <a:ext cx="3993637" cy="2247850"/>
          </a:xfrm>
        </p:spPr>
        <p:txBody>
          <a:bodyPr tIns="0"/>
          <a:lstStyle>
            <a:lvl1pPr>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7" name="Rectangle 15"/>
          <p:cNvSpPr>
            <a:spLocks noGrp="1" noChangeArrowheads="1"/>
          </p:cNvSpPr>
          <p:nvPr>
            <p:ph type="sldNum" sz="quarter" idx="15"/>
          </p:nvPr>
        </p:nvSpPr>
        <p:spPr>
          <a:ln/>
        </p:spPr>
        <p:txBody>
          <a:bodyPr/>
          <a:lstStyle>
            <a:lvl1pPr>
              <a:defRPr/>
            </a:lvl1pPr>
          </a:lstStyle>
          <a:p>
            <a:pPr>
              <a:defRPr/>
            </a:pPr>
            <a:fld id="{CB07A74E-110B-4ECA-8F52-14F69E62DF45}" type="slidenum">
              <a:rPr lang="de-DE"/>
              <a:pPr>
                <a:defRPr/>
              </a:pPr>
              <a:t>‹Nr.›</a:t>
            </a:fld>
            <a:endParaRPr lang="de-DE" dirty="0"/>
          </a:p>
        </p:txBody>
      </p:sp>
    </p:spTree>
    <p:extLst>
      <p:ext uri="{BB962C8B-B14F-4D97-AF65-F5344CB8AC3E}">
        <p14:creationId xmlns:p14="http://schemas.microsoft.com/office/powerpoint/2010/main" val="201715792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wmf"/><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5"/>
          <p:cNvSpPr>
            <a:spLocks noGrp="1" noChangeArrowheads="1"/>
          </p:cNvSpPr>
          <p:nvPr>
            <p:ph type="title"/>
          </p:nvPr>
        </p:nvSpPr>
        <p:spPr bwMode="auto">
          <a:xfrm>
            <a:off x="447675" y="412750"/>
            <a:ext cx="8251825"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ctr" anchorCtr="0" compatLnSpc="1">
            <a:prstTxWarp prst="textNoShape">
              <a:avLst/>
            </a:prstTxWarp>
          </a:bodyPr>
          <a:lstStyle/>
          <a:p>
            <a:pPr lvl="0"/>
            <a:r>
              <a:rPr lang="de-CH" altLang="de-DE" smtClean="0"/>
              <a:t>Mastertitelformat </a:t>
            </a:r>
            <a:br>
              <a:rPr lang="de-CH" altLang="de-DE" smtClean="0"/>
            </a:br>
            <a:r>
              <a:rPr lang="de-CH" altLang="de-DE" smtClean="0"/>
              <a:t>bearbeiten</a:t>
            </a:r>
          </a:p>
        </p:txBody>
      </p:sp>
      <p:sp>
        <p:nvSpPr>
          <p:cNvPr id="1027" name="Rectangle 6"/>
          <p:cNvSpPr>
            <a:spLocks noGrp="1" noChangeArrowheads="1"/>
          </p:cNvSpPr>
          <p:nvPr>
            <p:ph type="body" idx="1"/>
          </p:nvPr>
        </p:nvSpPr>
        <p:spPr bwMode="auto">
          <a:xfrm>
            <a:off x="533400" y="1466850"/>
            <a:ext cx="8251825" cy="470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6038" rIns="92075" bIns="46038" numCol="1" anchor="t" anchorCtr="0" compatLnSpc="1">
            <a:prstTxWarp prst="textNoShape">
              <a:avLst/>
            </a:prstTxWarp>
          </a:bodyPr>
          <a:lstStyle/>
          <a:p>
            <a:pPr lvl="0"/>
            <a:r>
              <a:rPr lang="de-CH" altLang="de-DE" smtClean="0"/>
              <a:t>Mastertextformat bearbeiten</a:t>
            </a:r>
          </a:p>
          <a:p>
            <a:pPr lvl="1"/>
            <a:r>
              <a:rPr lang="de-CH" altLang="de-DE" smtClean="0"/>
              <a:t>Zweite Ebene</a:t>
            </a:r>
          </a:p>
          <a:p>
            <a:pPr lvl="2"/>
            <a:r>
              <a:rPr lang="de-CH" altLang="de-DE" smtClean="0"/>
              <a:t>Dritte Ebene</a:t>
            </a:r>
          </a:p>
          <a:p>
            <a:pPr lvl="3"/>
            <a:r>
              <a:rPr lang="de-CH" altLang="de-DE" smtClean="0"/>
              <a:t>Vierte Ebene</a:t>
            </a:r>
          </a:p>
          <a:p>
            <a:pPr lvl="4"/>
            <a:r>
              <a:rPr lang="de-CH" altLang="de-DE" smtClean="0"/>
              <a:t>Fünfte Ebene </a:t>
            </a:r>
          </a:p>
        </p:txBody>
      </p:sp>
      <p:pic>
        <p:nvPicPr>
          <p:cNvPr id="1028" name="Picture 4"/>
          <p:cNvPicPr>
            <a:picLocks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68275" y="6359525"/>
            <a:ext cx="609600"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Textfeld 7"/>
          <p:cNvSpPr txBox="1">
            <a:spLocks noChangeArrowheads="1"/>
          </p:cNvSpPr>
          <p:nvPr/>
        </p:nvSpPr>
        <p:spPr bwMode="auto">
          <a:xfrm>
            <a:off x="814388" y="6469063"/>
            <a:ext cx="11525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pPr>
              <a:spcAft>
                <a:spcPct val="50000"/>
              </a:spcAft>
              <a:defRPr/>
            </a:pPr>
            <a:r>
              <a:rPr lang="de-CH" sz="1400" b="0" smtClean="0">
                <a:solidFill>
                  <a:srgbClr val="009E7E"/>
                </a:solidFill>
                <a:cs typeface="Arial" pitchFamily="34" charset="0"/>
              </a:rPr>
              <a:t>www.fibl.org</a:t>
            </a:r>
          </a:p>
        </p:txBody>
      </p:sp>
      <p:sp>
        <p:nvSpPr>
          <p:cNvPr id="9" name="Rectangle 15"/>
          <p:cNvSpPr>
            <a:spLocks noGrp="1" noChangeArrowheads="1"/>
          </p:cNvSpPr>
          <p:nvPr>
            <p:ph type="sldNum" sz="quarter" idx="4"/>
          </p:nvPr>
        </p:nvSpPr>
        <p:spPr bwMode="auto">
          <a:xfrm>
            <a:off x="8294688" y="6494463"/>
            <a:ext cx="508000" cy="2873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300" b="0">
                <a:latin typeface="Arial" charset="0"/>
                <a:cs typeface="+mn-cs"/>
              </a:defRPr>
            </a:lvl1pPr>
          </a:lstStyle>
          <a:p>
            <a:pPr>
              <a:defRPr/>
            </a:pPr>
            <a:fld id="{A1DEF6E7-E30E-4D4B-B3E5-38AD85954268}" type="slidenum">
              <a:rPr lang="de-DE"/>
              <a:pPr>
                <a:defRPr/>
              </a:pPr>
              <a:t>‹Nr.›</a:t>
            </a:fld>
            <a:endParaRPr lang="de-DE" dirty="0"/>
          </a:p>
        </p:txBody>
      </p:sp>
      <p:pic>
        <p:nvPicPr>
          <p:cNvPr id="1031" name="Picture 4"/>
          <p:cNvPicPr>
            <a:picLocks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95263" y="6356350"/>
            <a:ext cx="609600"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Bild 10" descr="FiBL cmyk.jpg"/>
          <p:cNvPicPr>
            <a:picLocks noChangeAspect="1"/>
          </p:cNvPicPr>
          <p:nvPr/>
        </p:nvPicPr>
        <p:blipFill>
          <a:blip r:embed="rId31">
            <a:extLst>
              <a:ext uri="{28A0092B-C50C-407E-A947-70E740481C1C}">
                <a14:useLocalDpi xmlns:a14="http://schemas.microsoft.com/office/drawing/2010/main" val="0"/>
              </a:ext>
            </a:extLst>
          </a:blip>
          <a:srcRect/>
          <a:stretch>
            <a:fillRect/>
          </a:stretch>
        </p:blipFill>
        <p:spPr bwMode="auto">
          <a:xfrm>
            <a:off x="157163" y="6330950"/>
            <a:ext cx="64928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2"/>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2124075" y="6411913"/>
            <a:ext cx="882650"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209" r:id="rId1"/>
    <p:sldLayoutId id="2147485186" r:id="rId2"/>
    <p:sldLayoutId id="2147485213" r:id="rId3"/>
    <p:sldLayoutId id="2147485212" r:id="rId4"/>
    <p:sldLayoutId id="2147485187" r:id="rId5"/>
    <p:sldLayoutId id="2147485188" r:id="rId6"/>
    <p:sldLayoutId id="2147485189" r:id="rId7"/>
    <p:sldLayoutId id="2147485190" r:id="rId8"/>
    <p:sldLayoutId id="2147485191" r:id="rId9"/>
    <p:sldLayoutId id="2147485192" r:id="rId10"/>
    <p:sldLayoutId id="2147485193" r:id="rId11"/>
    <p:sldLayoutId id="2147485194" r:id="rId12"/>
    <p:sldLayoutId id="2147485195" r:id="rId13"/>
    <p:sldLayoutId id="2147485210" r:id="rId14"/>
    <p:sldLayoutId id="2147485196" r:id="rId15"/>
    <p:sldLayoutId id="2147485197" r:id="rId16"/>
    <p:sldLayoutId id="2147485198" r:id="rId17"/>
    <p:sldLayoutId id="2147485199" r:id="rId18"/>
    <p:sldLayoutId id="2147485200" r:id="rId19"/>
    <p:sldLayoutId id="2147485201" r:id="rId20"/>
    <p:sldLayoutId id="2147485202" r:id="rId21"/>
    <p:sldLayoutId id="2147485203" r:id="rId22"/>
    <p:sldLayoutId id="2147485204" r:id="rId23"/>
    <p:sldLayoutId id="2147485205" r:id="rId24"/>
    <p:sldLayoutId id="2147485206" r:id="rId25"/>
    <p:sldLayoutId id="2147485207" r:id="rId26"/>
    <p:sldLayoutId id="2147485208" r:id="rId27"/>
    <p:sldLayoutId id="2147485211" r:id="rId28"/>
  </p:sldLayoutIdLst>
  <p:hf hdr="0" ftr="0" dt="0"/>
  <p:txStyles>
    <p:titleStyle>
      <a:lvl1pPr algn="l" rtl="0" eaLnBrk="0" fontAlgn="base" hangingPunct="0">
        <a:spcBef>
          <a:spcPct val="0"/>
        </a:spcBef>
        <a:spcAft>
          <a:spcPct val="0"/>
        </a:spcAft>
        <a:defRPr sz="2800" b="1">
          <a:solidFill>
            <a:schemeClr val="bg2"/>
          </a:solidFill>
          <a:latin typeface="+mj-lt"/>
          <a:ea typeface="ＭＳ Ｐゴシック" pitchFamily="34" charset="-128"/>
          <a:cs typeface="ＭＳ Ｐゴシック" charset="-128"/>
        </a:defRPr>
      </a:lvl1pPr>
      <a:lvl2pPr algn="l" rtl="0" eaLnBrk="0" fontAlgn="base" hangingPunct="0">
        <a:spcBef>
          <a:spcPct val="0"/>
        </a:spcBef>
        <a:spcAft>
          <a:spcPct val="0"/>
        </a:spcAft>
        <a:defRPr sz="2800" b="1">
          <a:solidFill>
            <a:schemeClr val="bg2"/>
          </a:solidFill>
          <a:latin typeface="Arial" charset="0"/>
          <a:ea typeface="ＭＳ Ｐゴシック" pitchFamily="34" charset="-128"/>
          <a:cs typeface="ＭＳ Ｐゴシック" charset="-128"/>
        </a:defRPr>
      </a:lvl2pPr>
      <a:lvl3pPr algn="l" rtl="0" eaLnBrk="0" fontAlgn="base" hangingPunct="0">
        <a:spcBef>
          <a:spcPct val="0"/>
        </a:spcBef>
        <a:spcAft>
          <a:spcPct val="0"/>
        </a:spcAft>
        <a:defRPr sz="2800" b="1">
          <a:solidFill>
            <a:schemeClr val="bg2"/>
          </a:solidFill>
          <a:latin typeface="Arial" charset="0"/>
          <a:ea typeface="ＭＳ Ｐゴシック" pitchFamily="34" charset="-128"/>
          <a:cs typeface="ＭＳ Ｐゴシック" charset="-128"/>
        </a:defRPr>
      </a:lvl3pPr>
      <a:lvl4pPr algn="l" rtl="0" eaLnBrk="0" fontAlgn="base" hangingPunct="0">
        <a:spcBef>
          <a:spcPct val="0"/>
        </a:spcBef>
        <a:spcAft>
          <a:spcPct val="0"/>
        </a:spcAft>
        <a:defRPr sz="2800" b="1">
          <a:solidFill>
            <a:schemeClr val="bg2"/>
          </a:solidFill>
          <a:latin typeface="Arial" charset="0"/>
          <a:ea typeface="ＭＳ Ｐゴシック" pitchFamily="34" charset="-128"/>
          <a:cs typeface="ＭＳ Ｐゴシック" charset="-128"/>
        </a:defRPr>
      </a:lvl4pPr>
      <a:lvl5pPr algn="l" rtl="0" eaLnBrk="0" fontAlgn="base" hangingPunct="0">
        <a:spcBef>
          <a:spcPct val="0"/>
        </a:spcBef>
        <a:spcAft>
          <a:spcPct val="0"/>
        </a:spcAft>
        <a:defRPr sz="2800" b="1">
          <a:solidFill>
            <a:schemeClr val="bg2"/>
          </a:solidFill>
          <a:latin typeface="Arial" charset="0"/>
          <a:ea typeface="ＭＳ Ｐゴシック" pitchFamily="34" charset="-128"/>
          <a:cs typeface="ＭＳ Ｐゴシック" charset="-128"/>
        </a:defRPr>
      </a:lvl5pPr>
      <a:lvl6pPr marL="457200" algn="l" rtl="0" eaLnBrk="1" fontAlgn="base" hangingPunct="1">
        <a:spcBef>
          <a:spcPct val="0"/>
        </a:spcBef>
        <a:spcAft>
          <a:spcPct val="0"/>
        </a:spcAft>
        <a:defRPr sz="3200" b="1">
          <a:solidFill>
            <a:schemeClr val="bg2"/>
          </a:solidFill>
          <a:latin typeface="Arial" charset="0"/>
        </a:defRPr>
      </a:lvl6pPr>
      <a:lvl7pPr marL="914400" algn="l" rtl="0" eaLnBrk="1" fontAlgn="base" hangingPunct="1">
        <a:spcBef>
          <a:spcPct val="0"/>
        </a:spcBef>
        <a:spcAft>
          <a:spcPct val="0"/>
        </a:spcAft>
        <a:defRPr sz="3200" b="1">
          <a:solidFill>
            <a:schemeClr val="bg2"/>
          </a:solidFill>
          <a:latin typeface="Arial" charset="0"/>
        </a:defRPr>
      </a:lvl7pPr>
      <a:lvl8pPr marL="1371600" algn="l" rtl="0" eaLnBrk="1" fontAlgn="base" hangingPunct="1">
        <a:spcBef>
          <a:spcPct val="0"/>
        </a:spcBef>
        <a:spcAft>
          <a:spcPct val="0"/>
        </a:spcAft>
        <a:defRPr sz="3200" b="1">
          <a:solidFill>
            <a:schemeClr val="bg2"/>
          </a:solidFill>
          <a:latin typeface="Arial" charset="0"/>
        </a:defRPr>
      </a:lvl8pPr>
      <a:lvl9pPr marL="1828800" algn="l" rtl="0" eaLnBrk="1" fontAlgn="base" hangingPunct="1">
        <a:spcBef>
          <a:spcPct val="0"/>
        </a:spcBef>
        <a:spcAft>
          <a:spcPct val="0"/>
        </a:spcAft>
        <a:defRPr sz="3200" b="1">
          <a:solidFill>
            <a:schemeClr val="bg2"/>
          </a:solidFill>
          <a:latin typeface="Arial" charset="0"/>
        </a:defRPr>
      </a:lvl9pPr>
    </p:titleStyle>
    <p:bodyStyle>
      <a:lvl1pPr marL="361950" indent="-361950" algn="l" defTabSz="623888" rtl="0" eaLnBrk="0" fontAlgn="base" hangingPunct="0">
        <a:spcBef>
          <a:spcPct val="10000"/>
        </a:spcBef>
        <a:spcAft>
          <a:spcPct val="10000"/>
        </a:spcAft>
        <a:buClr>
          <a:schemeClr val="tx1"/>
        </a:buClr>
        <a:buSzPct val="100000"/>
        <a:buFont typeface="Arial Black" pitchFamily="34" charset="0"/>
        <a:buChar char="›"/>
        <a:defRPr sz="2400">
          <a:solidFill>
            <a:schemeClr val="tx1"/>
          </a:solidFill>
          <a:latin typeface="+mn-lt"/>
          <a:ea typeface="ＭＳ Ｐゴシック" pitchFamily="34" charset="-128"/>
          <a:cs typeface="ＭＳ Ｐゴシック" charset="-128"/>
        </a:defRPr>
      </a:lvl1pPr>
      <a:lvl2pPr marL="685800" indent="-322263" algn="l" defTabSz="623888" rtl="0" eaLnBrk="0" fontAlgn="base" hangingPunct="0">
        <a:spcBef>
          <a:spcPct val="10000"/>
        </a:spcBef>
        <a:spcAft>
          <a:spcPct val="10000"/>
        </a:spcAft>
        <a:buClr>
          <a:schemeClr val="tx1"/>
        </a:buClr>
        <a:buSzPct val="100000"/>
        <a:buFont typeface="Arial Black" pitchFamily="34" charset="0"/>
        <a:buChar char="›"/>
        <a:defRPr sz="2000">
          <a:solidFill>
            <a:schemeClr val="tx1"/>
          </a:solidFill>
          <a:latin typeface="+mn-lt"/>
          <a:ea typeface="ＭＳ Ｐゴシック" pitchFamily="34" charset="-128"/>
        </a:defRPr>
      </a:lvl2pPr>
      <a:lvl3pPr marL="981075" indent="-285750" algn="l" defTabSz="623888" rtl="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mn-lt"/>
          <a:ea typeface="ＭＳ Ｐゴシック" pitchFamily="34" charset="-128"/>
        </a:defRPr>
      </a:lvl3pPr>
      <a:lvl4pPr marL="1238250" indent="-244475" algn="l" defTabSz="623888" rtl="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mn-lt"/>
          <a:ea typeface="ＭＳ Ｐゴシック" pitchFamily="34" charset="-128"/>
        </a:defRPr>
      </a:lvl4pPr>
      <a:lvl5pPr marL="1487488" indent="-228600" algn="l" defTabSz="623888" rtl="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mn-lt"/>
          <a:ea typeface="ＭＳ Ｐゴシック" pitchFamily="34" charset="-128"/>
        </a:defRPr>
      </a:lvl5pPr>
      <a:lvl6pPr marL="1944688" indent="-228600" algn="l" defTabSz="623888" rtl="0" eaLnBrk="1" fontAlgn="base" hangingPunct="1">
        <a:spcBef>
          <a:spcPct val="10000"/>
        </a:spcBef>
        <a:spcAft>
          <a:spcPct val="10000"/>
        </a:spcAft>
        <a:buClr>
          <a:schemeClr val="tx1"/>
        </a:buClr>
        <a:buFont typeface="Arial" charset="0"/>
        <a:buBlip>
          <a:blip r:embed="rId33"/>
        </a:buBlip>
        <a:defRPr b="1">
          <a:solidFill>
            <a:schemeClr val="tx1"/>
          </a:solidFill>
          <a:latin typeface="+mn-lt"/>
          <a:ea typeface="ＭＳ Ｐゴシック" charset="-128"/>
        </a:defRPr>
      </a:lvl6pPr>
      <a:lvl7pPr marL="2401888" indent="-228600" algn="l" defTabSz="623888" rtl="0" eaLnBrk="1" fontAlgn="base" hangingPunct="1">
        <a:spcBef>
          <a:spcPct val="10000"/>
        </a:spcBef>
        <a:spcAft>
          <a:spcPct val="10000"/>
        </a:spcAft>
        <a:buClr>
          <a:schemeClr val="tx1"/>
        </a:buClr>
        <a:buFont typeface="Arial" charset="0"/>
        <a:buBlip>
          <a:blip r:embed="rId33"/>
        </a:buBlip>
        <a:defRPr b="1">
          <a:solidFill>
            <a:schemeClr val="tx1"/>
          </a:solidFill>
          <a:latin typeface="+mn-lt"/>
          <a:ea typeface="ＭＳ Ｐゴシック" charset="-128"/>
        </a:defRPr>
      </a:lvl7pPr>
      <a:lvl8pPr marL="2859088" indent="-228600" algn="l" defTabSz="623888" rtl="0" eaLnBrk="1" fontAlgn="base" hangingPunct="1">
        <a:spcBef>
          <a:spcPct val="10000"/>
        </a:spcBef>
        <a:spcAft>
          <a:spcPct val="10000"/>
        </a:spcAft>
        <a:buClr>
          <a:schemeClr val="tx1"/>
        </a:buClr>
        <a:buFont typeface="Arial" charset="0"/>
        <a:buBlip>
          <a:blip r:embed="rId33"/>
        </a:buBlip>
        <a:defRPr b="1">
          <a:solidFill>
            <a:schemeClr val="tx1"/>
          </a:solidFill>
          <a:latin typeface="+mn-lt"/>
          <a:ea typeface="ＭＳ Ｐゴシック" charset="-128"/>
        </a:defRPr>
      </a:lvl8pPr>
      <a:lvl9pPr marL="3316288" indent="-228600" algn="l" defTabSz="623888" rtl="0" eaLnBrk="1" fontAlgn="base" hangingPunct="1">
        <a:spcBef>
          <a:spcPct val="10000"/>
        </a:spcBef>
        <a:spcAft>
          <a:spcPct val="10000"/>
        </a:spcAft>
        <a:buClr>
          <a:schemeClr val="tx1"/>
        </a:buClr>
        <a:buFont typeface="Arial" charset="0"/>
        <a:buBlip>
          <a:blip r:embed="rId33"/>
        </a:buBlip>
        <a:defRPr b="1">
          <a:solidFill>
            <a:schemeClr val="tx1"/>
          </a:solidFill>
          <a:latin typeface="+mn-lt"/>
          <a:ea typeface="ＭＳ Ｐゴシック" charset="-128"/>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1.gif"/><Relationship Id="rId3" Type="http://schemas.openxmlformats.org/officeDocument/2006/relationships/image" Target="../media/image26.jpeg"/><Relationship Id="rId7" Type="http://schemas.openxmlformats.org/officeDocument/2006/relationships/image" Target="../media/image30.png"/><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image" Target="../media/image29.png"/><Relationship Id="rId11" Type="http://schemas.openxmlformats.org/officeDocument/2006/relationships/image" Target="../media/image15.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jpeg"/><Relationship Id="rId9" Type="http://schemas.openxmlformats.org/officeDocument/2006/relationships/image" Target="../media/image32.png"/></Relationships>
</file>

<file path=ppt/slides/_rels/slide1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5.png"/><Relationship Id="rId7" Type="http://schemas.openxmlformats.org/officeDocument/2006/relationships/image" Target="../media/image38.png"/><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37.jpg"/><Relationship Id="rId5" Type="http://schemas.openxmlformats.org/officeDocument/2006/relationships/image" Target="../media/image15.png"/><Relationship Id="rId4" Type="http://schemas.openxmlformats.org/officeDocument/2006/relationships/image" Target="../media/image36.jpeg"/></Relationships>
</file>

<file path=ppt/slides/_rels/slide12.xml.rels><?xml version="1.0" encoding="UTF-8" standalone="yes"?>
<Relationships xmlns="http://schemas.openxmlformats.org/package/2006/relationships"><Relationship Id="rId3" Type="http://schemas.openxmlformats.org/officeDocument/2006/relationships/hyperlink" Target="http://www.organic-world.net/revisions.html"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hyperlink" Target="http://www.organic-world.net/statistics/statistics-data-revisions.html?L=2"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chart" Target="../charts/char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chart" Target="../charts/chart3.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chart" Target="../charts/char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mailto:helga.willer@fibl.org" TargetMode="External"/><Relationship Id="rId5" Type="http://schemas.openxmlformats.org/officeDocument/2006/relationships/hyperlink" Target="http://www.organic-world.net/yearbook/yearbook2015/slide-presentations.html" TargetMode="External"/><Relationship Id="rId4" Type="http://schemas.openxmlformats.org/officeDocument/2006/relationships/hyperlink" Target="http://www.organic-world.net/"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chart" Target="../charts/chart5.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chart" Target="../charts/chart6.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chart" Target="../charts/chart7.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chart" Target="../charts/chart8.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chart" Target="../charts/chart10.xml"/></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6.jpeg"/><Relationship Id="rId7"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tiff"/><Relationship Id="rId4" Type="http://schemas.openxmlformats.org/officeDocument/2006/relationships/image" Target="../media/image17.jpeg"/></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chart" Target="../charts/chart11.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chart" Target="../charts/chart12.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chart" Target="../charts/chart13.xml"/></Relationships>
</file>

<file path=ppt/slides/_rels/slide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chart" Target="../charts/chart14.xml"/></Relationships>
</file>

<file path=ppt/slides/_rels/slide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chart" Target="../charts/chart15.xml"/></Relationships>
</file>

<file path=ppt/slides/_rels/slide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chart" Target="../charts/chart16.xml"/></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15.png"/></Relationships>
</file>

<file path=ppt/slides/_rels/slide40.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chart" Target="../charts/chart18.xml"/></Relationships>
</file>

<file path=ppt/slides/_rels/slide4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chart" Target="../charts/chart19.xml"/></Relationships>
</file>

<file path=ppt/slides/_rels/slide4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chart" Target="../charts/chart20.xml"/></Relationships>
</file>

<file path=ppt/slides/_rels/slide4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chart" Target="../charts/chart21.xml"/></Relationships>
</file>

<file path=ppt/slides/_rels/slide4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chart" Target="../charts/chart22.xml"/></Relationships>
</file>

<file path=ppt/slides/_rels/slide46.xml.rels><?xml version="1.0" encoding="UTF-8" standalone="yes"?>
<Relationships xmlns="http://schemas.openxmlformats.org/package/2006/relationships"><Relationship Id="rId3" Type="http://schemas.openxmlformats.org/officeDocument/2006/relationships/hyperlink" Target="https://www.uni-hohenheim.de/fileadmin/einrichtungen/fsc/DAC_Laenderliste_Berichtsjahre_2011_2013.pdf"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4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chart" Target="../charts/chart23.xml"/></Relationships>
</file>

<file path=ppt/slides/_rels/slide4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chart" Target="../charts/chart24.xml"/></Relationships>
</file>

<file path=ppt/slides/_rels/slide4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www.organic-world.net/yearbook/yearbook2015.html"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21.png"/><Relationship Id="rId5" Type="http://schemas.openxmlformats.org/officeDocument/2006/relationships/image" Target="../media/image23.png"/><Relationship Id="rId4" Type="http://schemas.openxmlformats.org/officeDocument/2006/relationships/image" Target="../media/image22.png"/></Relationships>
</file>

<file path=ppt/slides/_rels/slide5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organic-world.net/yearbook/yearbook2015/slide-presentations.html"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5" name="Rechteck 4"/>
          <p:cNvSpPr>
            <a:spLocks noChangeArrowheads="1"/>
          </p:cNvSpPr>
          <p:nvPr/>
        </p:nvSpPr>
        <p:spPr bwMode="auto">
          <a:xfrm>
            <a:off x="1981200" y="457200"/>
            <a:ext cx="2362200" cy="533400"/>
          </a:xfrm>
          <a:prstGeom prst="rect">
            <a:avLst/>
          </a:prstGeom>
          <a:solidFill>
            <a:schemeClr val="bg1"/>
          </a:solidFill>
          <a:ln w="12700">
            <a:noFill/>
            <a:round/>
            <a:headEnd type="none" w="sm" len="sm"/>
            <a:tailEnd type="none" w="sm" len="sm"/>
          </a:ln>
        </p:spPr>
        <p:txBody>
          <a:bodyPr>
            <a:prstTxWarp prst="textNoShape">
              <a:avLst/>
            </a:prstTxWarp>
          </a:bodyPr>
          <a:lstStyle/>
          <a:p>
            <a:pPr eaLnBrk="0" hangingPunct="0"/>
            <a:endParaRPr lang="de-DE">
              <a:solidFill>
                <a:srgbClr val="000000"/>
              </a:solidFill>
              <a:cs typeface="+mn-cs"/>
            </a:endParaRPr>
          </a:p>
        </p:txBody>
      </p:sp>
      <p:sp>
        <p:nvSpPr>
          <p:cNvPr id="2" name="Title 1"/>
          <p:cNvSpPr>
            <a:spLocks noGrp="1"/>
          </p:cNvSpPr>
          <p:nvPr>
            <p:ph type="ctrTitle" sz="quarter"/>
          </p:nvPr>
        </p:nvSpPr>
        <p:spPr/>
        <p:txBody>
          <a:bodyPr/>
          <a:lstStyle/>
          <a:p>
            <a:r>
              <a:rPr lang="en-US" sz="2200" dirty="0">
                <a:ea typeface="ＭＳ Ｐゴシック" charset="-128"/>
              </a:rPr>
              <a:t>Organic Agriculture Worldwide: </a:t>
            </a:r>
            <a:br>
              <a:rPr lang="en-US" sz="2200" dirty="0">
                <a:ea typeface="ＭＳ Ｐゴシック" charset="-128"/>
              </a:rPr>
            </a:br>
            <a:r>
              <a:rPr lang="en-US" sz="2200" dirty="0">
                <a:ea typeface="ＭＳ Ｐゴシック" charset="-128"/>
              </a:rPr>
              <a:t>Key results from the FiBL-IFOAM survey on organic agriculture worldwide </a:t>
            </a:r>
            <a:r>
              <a:rPr lang="en-US" sz="2200" dirty="0" smtClean="0">
                <a:ea typeface="ＭＳ Ｐゴシック" charset="-128"/>
              </a:rPr>
              <a:t>2015</a:t>
            </a:r>
            <a:r>
              <a:rPr lang="en-US" sz="2200" dirty="0">
                <a:ea typeface="ＭＳ Ｐゴシック" charset="-128"/>
              </a:rPr>
              <a:t/>
            </a:r>
            <a:br>
              <a:rPr lang="en-US" sz="2200" dirty="0">
                <a:ea typeface="ＭＳ Ｐゴシック" charset="-128"/>
              </a:rPr>
            </a:br>
            <a:r>
              <a:rPr lang="en-US" sz="2200" dirty="0">
                <a:ea typeface="ＭＳ Ｐゴシック" charset="-128"/>
              </a:rPr>
              <a:t>Part 1: Global data and survey background </a:t>
            </a:r>
            <a:endParaRPr lang="en-GB" sz="2200" dirty="0"/>
          </a:p>
        </p:txBody>
      </p:sp>
      <p:sp>
        <p:nvSpPr>
          <p:cNvPr id="4" name="Rectangle 3"/>
          <p:cNvSpPr/>
          <p:nvPr/>
        </p:nvSpPr>
        <p:spPr bwMode="auto">
          <a:xfrm>
            <a:off x="4343400" y="548680"/>
            <a:ext cx="4453466" cy="648072"/>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1" i="0" u="none" strike="noStrike" cap="none" normalizeH="0" baseline="0" dirty="0">
              <a:ln>
                <a:noFill/>
              </a:ln>
              <a:solidFill>
                <a:schemeClr val="tx1"/>
              </a:solidFill>
              <a:effectLst/>
              <a:latin typeface="Arial" charset="0"/>
            </a:endParaRPr>
          </a:p>
        </p:txBody>
      </p:sp>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6804248" y="116632"/>
            <a:ext cx="1984220" cy="1275570"/>
          </a:xfrm>
          <a:prstGeom prst="rect">
            <a:avLst/>
          </a:prstGeom>
        </p:spPr>
      </p:pic>
      <p:sp>
        <p:nvSpPr>
          <p:cNvPr id="7" name="Rectangle 1029"/>
          <p:cNvSpPr>
            <a:spLocks noGrp="1" noChangeArrowheads="1"/>
          </p:cNvSpPr>
          <p:nvPr>
            <p:ph type="subTitle" sz="quarter" idx="1"/>
          </p:nvPr>
        </p:nvSpPr>
        <p:spPr>
          <a:xfrm>
            <a:off x="533400" y="5892800"/>
            <a:ext cx="8251825" cy="508000"/>
          </a:xfrm>
        </p:spPr>
        <p:txBody>
          <a:bodyPr/>
          <a:lstStyle/>
          <a:p>
            <a:pPr eaLnBrk="1" hangingPunct="1">
              <a:lnSpc>
                <a:spcPct val="80000"/>
              </a:lnSpc>
            </a:pPr>
            <a:r>
              <a:rPr lang="en-GB" altLang="de-DE" sz="1400" dirty="0" smtClean="0">
                <a:ea typeface="ＭＳ Ｐゴシック" pitchFamily="34" charset="-128"/>
              </a:rPr>
              <a:t>Julia Lernoud and Helga Willer</a:t>
            </a:r>
          </a:p>
          <a:p>
            <a:pPr eaLnBrk="1" hangingPunct="1">
              <a:lnSpc>
                <a:spcPct val="80000"/>
              </a:lnSpc>
            </a:pPr>
            <a:r>
              <a:rPr lang="en-GB" altLang="de-DE" sz="1400" dirty="0" smtClean="0">
                <a:ea typeface="ＭＳ Ｐゴシック" pitchFamily="34" charset="-128"/>
              </a:rPr>
              <a:t>Research Institute of Organic Agriculture (FIBL), Frick, Switzerland</a:t>
            </a:r>
          </a:p>
          <a:p>
            <a:pPr eaLnBrk="1" hangingPunct="1">
              <a:lnSpc>
                <a:spcPct val="80000"/>
              </a:lnSpc>
            </a:pPr>
            <a:r>
              <a:rPr lang="en-GB" altLang="de-DE" sz="1400" dirty="0"/>
              <a:t>© FiBL </a:t>
            </a:r>
            <a:r>
              <a:rPr lang="en-GB" altLang="de-DE" sz="1400" dirty="0" smtClean="0"/>
              <a:t>2015</a:t>
            </a:r>
            <a:r>
              <a:rPr lang="en-GB" altLang="de-DE" sz="1400" dirty="0" smtClean="0">
                <a:ea typeface="ＭＳ Ｐゴシック" pitchFamily="34" charset="-128"/>
              </a:rPr>
              <a:t/>
            </a:r>
            <a:br>
              <a:rPr lang="en-GB" altLang="de-DE" sz="1400" dirty="0" smtClean="0">
                <a:ea typeface="ＭＳ Ｐゴシック" pitchFamily="34" charset="-128"/>
              </a:rPr>
            </a:br>
            <a:endParaRPr lang="en-GB" altLang="de-DE" sz="1400" dirty="0" smtClean="0">
              <a:ea typeface="ＭＳ Ｐゴシック" pitchFamily="34" charset="-128"/>
            </a:endParaRPr>
          </a:p>
          <a:p>
            <a:pPr eaLnBrk="1" hangingPunct="1">
              <a:lnSpc>
                <a:spcPct val="80000"/>
              </a:lnSpc>
            </a:pPr>
            <a:endParaRPr lang="en-GB" altLang="de-DE" sz="1400" dirty="0" smtClean="0">
              <a:ea typeface="ＭＳ Ｐゴシック" pitchFamily="34" charset="-128"/>
            </a:endParaRPr>
          </a:p>
        </p:txBody>
      </p:sp>
    </p:spTree>
    <p:extLst>
      <p:ext uri="{BB962C8B-B14F-4D97-AF65-F5344CB8AC3E}">
        <p14:creationId xmlns:p14="http://schemas.microsoft.com/office/powerpoint/2010/main" val="3920480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el 1"/>
          <p:cNvSpPr>
            <a:spLocks noGrp="1"/>
          </p:cNvSpPr>
          <p:nvPr>
            <p:ph type="title"/>
          </p:nvPr>
        </p:nvSpPr>
        <p:spPr/>
        <p:txBody>
          <a:bodyPr/>
          <a:lstStyle/>
          <a:p>
            <a:pPr eaLnBrk="1" hangingPunct="1"/>
            <a:r>
              <a:rPr lang="de-CH" altLang="de-DE" dirty="0" smtClean="0"/>
              <a:t>International </a:t>
            </a:r>
            <a:r>
              <a:rPr lang="de-CH" altLang="de-DE" dirty="0" err="1" smtClean="0"/>
              <a:t>certifiers</a:t>
            </a:r>
            <a:r>
              <a:rPr lang="de-CH" altLang="de-DE" dirty="0" smtClean="0"/>
              <a:t> </a:t>
            </a:r>
            <a:r>
              <a:rPr lang="de-CH" altLang="de-DE" dirty="0" err="1" smtClean="0"/>
              <a:t>that</a:t>
            </a:r>
            <a:r>
              <a:rPr lang="de-CH" altLang="de-DE" dirty="0" smtClean="0"/>
              <a:t> </a:t>
            </a:r>
            <a:r>
              <a:rPr lang="de-CH" altLang="de-DE" dirty="0" err="1" smtClean="0"/>
              <a:t>provided</a:t>
            </a:r>
            <a:r>
              <a:rPr lang="de-CH" altLang="de-DE" dirty="0" smtClean="0"/>
              <a:t> </a:t>
            </a:r>
            <a:r>
              <a:rPr lang="de-CH" altLang="de-DE" dirty="0" err="1" smtClean="0"/>
              <a:t>data</a:t>
            </a:r>
            <a:r>
              <a:rPr lang="de-CH" altLang="de-DE" dirty="0" smtClean="0"/>
              <a:t> </a:t>
            </a:r>
            <a:r>
              <a:rPr lang="de-CH" altLang="de-DE" dirty="0" err="1" smtClean="0"/>
              <a:t>for</a:t>
            </a:r>
            <a:r>
              <a:rPr lang="de-CH" altLang="de-DE" dirty="0" smtClean="0"/>
              <a:t> </a:t>
            </a:r>
            <a:r>
              <a:rPr lang="de-CH" altLang="de-DE" dirty="0" err="1" smtClean="0"/>
              <a:t>several</a:t>
            </a:r>
            <a:r>
              <a:rPr lang="de-CH" altLang="de-DE" dirty="0" smtClean="0"/>
              <a:t> countries</a:t>
            </a:r>
          </a:p>
        </p:txBody>
      </p:sp>
      <p:pic>
        <p:nvPicPr>
          <p:cNvPr id="14355" name="Grafik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304006"/>
            <a:ext cx="1320800"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8" name="Grafik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786563" y="4071938"/>
            <a:ext cx="1905000"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61" name="Grafik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06542" y="2328069"/>
            <a:ext cx="1563688"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63" name="Picture 2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84700" y="5281613"/>
            <a:ext cx="1754188" cy="121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64" name="Rectangle 15"/>
          <p:cNvSpPr>
            <a:spLocks noGrp="1" noChangeArrowheads="1"/>
          </p:cNvSpPr>
          <p:nvPr>
            <p:ph type="sldNum" sz="quarter" idx="10"/>
          </p:nvPr>
        </p:nvSpPr>
        <p:spPr>
          <a:xfrm>
            <a:off x="8158163" y="6415088"/>
            <a:ext cx="508000" cy="287337"/>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pPr eaLnBrk="1" hangingPunct="1">
              <a:defRPr/>
            </a:pPr>
            <a:fld id="{94663AC2-B901-4908-9C30-ABBA77E3ADA8}" type="slidenum">
              <a:rPr lang="de-DE" sz="1300" b="0" smtClean="0"/>
              <a:pPr eaLnBrk="1" hangingPunct="1">
                <a:defRPr/>
              </a:pPr>
              <a:t>10</a:t>
            </a:fld>
            <a:endParaRPr lang="de-DE" sz="1300" b="0" smtClean="0"/>
          </a:p>
        </p:txBody>
      </p:sp>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35775" y="1442244"/>
            <a:ext cx="2200275" cy="847725"/>
          </a:xfrm>
          <a:prstGeom prst="rect">
            <a:avLst/>
          </a:prstGeom>
        </p:spPr>
      </p:pic>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99592" y="2747503"/>
            <a:ext cx="3505200" cy="561975"/>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290094" y="1636023"/>
            <a:ext cx="2171700" cy="857250"/>
          </a:xfrm>
          <a:prstGeom prst="rect">
            <a:avLst/>
          </a:prstGeom>
        </p:spPr>
      </p:pic>
      <p:pic>
        <p:nvPicPr>
          <p:cNvPr id="11" name="Picture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290094" y="3684819"/>
            <a:ext cx="1931219" cy="1342520"/>
          </a:xfrm>
          <a:prstGeom prst="rect">
            <a:avLst/>
          </a:prstGeom>
        </p:spPr>
      </p:pic>
      <p:pic>
        <p:nvPicPr>
          <p:cNvPr id="13" name="Picture 1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76378" y="3789040"/>
            <a:ext cx="1423931" cy="1430288"/>
          </a:xfrm>
          <a:prstGeom prst="rect">
            <a:avLst/>
          </a:prstGeom>
        </p:spPr>
      </p:pic>
      <p:pic>
        <p:nvPicPr>
          <p:cNvPr id="25" name="Picture 24"/>
          <p:cNvPicPr>
            <a:picLocks noChangeAspect="1"/>
          </p:cNvPicPr>
          <p:nvPr/>
        </p:nvPicPr>
        <p:blipFill rotWithShape="1">
          <a:blip r:embed="rId11">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el 1"/>
          <p:cNvSpPr>
            <a:spLocks noGrp="1"/>
          </p:cNvSpPr>
          <p:nvPr>
            <p:ph type="title"/>
          </p:nvPr>
        </p:nvSpPr>
        <p:spPr/>
        <p:txBody>
          <a:bodyPr/>
          <a:lstStyle/>
          <a:p>
            <a:r>
              <a:rPr lang="de-CH" altLang="de-DE" smtClean="0"/>
              <a:t>Networks, transnational data collection efforts</a:t>
            </a:r>
          </a:p>
        </p:txBody>
      </p:sp>
      <p:pic>
        <p:nvPicPr>
          <p:cNvPr id="15363" name="Inhaltsplatzhalter 2"/>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131840" y="3997325"/>
            <a:ext cx="1809750" cy="904875"/>
          </a:xfrm>
        </p:spPr>
      </p:pic>
      <p:sp>
        <p:nvSpPr>
          <p:cNvPr id="15367" name="Rectangle 15"/>
          <p:cNvSpPr>
            <a:spLocks noGrp="1" noChangeArrowheads="1"/>
          </p:cNvSpPr>
          <p:nvPr>
            <p:ph type="sldNum" sz="quarter" idx="10"/>
          </p:nvPr>
        </p:nvSpPr>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AF916264-DBB3-4B81-B2CB-A9EBAF98FC78}" type="slidenum">
              <a:rPr lang="de-DE" sz="1300" b="0" smtClean="0"/>
              <a:pPr/>
              <a:t>11</a:t>
            </a:fld>
            <a:endParaRPr lang="de-DE" sz="1300" b="0" dirty="0" smtClean="0"/>
          </a:p>
        </p:txBody>
      </p:sp>
      <p:pic>
        <p:nvPicPr>
          <p:cNvPr id="15364" name="Grafik 5"/>
          <p:cNvPicPr>
            <a:picLocks noChangeAspect="1"/>
          </p:cNvPicPr>
          <p:nvPr/>
        </p:nvPicPr>
        <p:blipFill>
          <a:blip r:embed="rId3">
            <a:extLst>
              <a:ext uri="{28A0092B-C50C-407E-A947-70E740481C1C}">
                <a14:useLocalDpi xmlns:a14="http://schemas.microsoft.com/office/drawing/2010/main" val="0"/>
              </a:ext>
            </a:extLst>
          </a:blip>
          <a:srcRect r="17760"/>
          <a:stretch>
            <a:fillRect/>
          </a:stretch>
        </p:blipFill>
        <p:spPr bwMode="auto">
          <a:xfrm>
            <a:off x="4096841" y="1866900"/>
            <a:ext cx="1433512"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Grafik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16509" y="3740150"/>
            <a:ext cx="1549400"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p:cNvPicPr>
          <p:nvPr/>
        </p:nvPicPr>
        <p:blipFill rotWithShape="1">
          <a:blip r:embed="rId5">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l="3566"/>
          <a:stretch/>
        </p:blipFill>
        <p:spPr>
          <a:xfrm>
            <a:off x="1232372" y="1702593"/>
            <a:ext cx="1901378" cy="1419225"/>
          </a:xfrm>
          <a:prstGeom prst="rect">
            <a:avLst/>
          </a:prstGeom>
        </p:spPr>
      </p:pic>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51513" y="3878262"/>
            <a:ext cx="2543175" cy="1143000"/>
          </a:xfrm>
          <a:prstGeom prst="rect">
            <a:avLst/>
          </a:prstGeom>
        </p:spPr>
      </p:pic>
      <p:pic>
        <p:nvPicPr>
          <p:cNvPr id="4" name="Picture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84168" y="2060848"/>
            <a:ext cx="2004268" cy="935325"/>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GB" altLang="de-DE" dirty="0" smtClean="0"/>
              <a:t>General notes on the data</a:t>
            </a:r>
            <a:endParaRPr lang="de-CH" altLang="de-DE" smtClean="0"/>
          </a:p>
        </p:txBody>
      </p:sp>
      <p:sp>
        <p:nvSpPr>
          <p:cNvPr id="34819" name="Rectangle 3"/>
          <p:cNvSpPr>
            <a:spLocks noGrp="1" noChangeArrowheads="1"/>
          </p:cNvSpPr>
          <p:nvPr>
            <p:ph type="body" idx="1"/>
          </p:nvPr>
        </p:nvSpPr>
        <p:spPr>
          <a:xfrm>
            <a:off x="541338" y="1485900"/>
            <a:ext cx="8251825" cy="4705350"/>
          </a:xfrm>
        </p:spPr>
        <p:txBody>
          <a:bodyPr>
            <a:normAutofit fontScale="70000" lnSpcReduction="20000"/>
          </a:bodyPr>
          <a:lstStyle/>
          <a:p>
            <a:pPr eaLnBrk="1" hangingPunct="1">
              <a:defRPr/>
            </a:pPr>
            <a:r>
              <a:rPr lang="de-CH" dirty="0" smtClean="0">
                <a:ea typeface="ＭＳ Ｐゴシック" charset="-128"/>
              </a:rPr>
              <a:t>Data sources: For data sources see annex of The World of Organic Agriculture 2015 or www.organic-world.net/statistics-data-sources.html</a:t>
            </a:r>
          </a:p>
          <a:p>
            <a:pPr eaLnBrk="1" hangingPunct="1">
              <a:defRPr/>
            </a:pPr>
            <a:r>
              <a:rPr lang="de-CH" dirty="0" smtClean="0">
                <a:ea typeface="ＭＳ Ｐゴシック" charset="-128"/>
              </a:rPr>
              <a:t>Countries: </a:t>
            </a:r>
            <a:r>
              <a:rPr lang="de-CH" dirty="0" err="1" smtClean="0">
                <a:ea typeface="ＭＳ Ｐゴシック" charset="-128"/>
              </a:rPr>
              <a:t>For</a:t>
            </a:r>
            <a:r>
              <a:rPr lang="de-CH" dirty="0" smtClean="0">
                <a:ea typeface="ＭＳ Ｐゴシック" charset="-128"/>
              </a:rPr>
              <a:t> countries and </a:t>
            </a:r>
            <a:r>
              <a:rPr lang="de-CH" dirty="0" err="1" smtClean="0">
                <a:ea typeface="ＭＳ Ｐゴシック" charset="-128"/>
              </a:rPr>
              <a:t>areas</a:t>
            </a:r>
            <a:r>
              <a:rPr lang="de-CH" dirty="0" smtClean="0">
                <a:ea typeface="ＭＳ Ｐゴシック" charset="-128"/>
              </a:rPr>
              <a:t>, FiBL and IFOAM </a:t>
            </a:r>
            <a:r>
              <a:rPr lang="de-CH" dirty="0" err="1" smtClean="0">
                <a:ea typeface="ＭＳ Ｐゴシック" charset="-128"/>
              </a:rPr>
              <a:t>used</a:t>
            </a:r>
            <a:r>
              <a:rPr lang="de-CH" dirty="0" smtClean="0">
                <a:ea typeface="ＭＳ Ｐゴシック" charset="-128"/>
              </a:rPr>
              <a:t> </a:t>
            </a:r>
            <a:r>
              <a:rPr lang="de-CH" dirty="0" err="1" smtClean="0">
                <a:ea typeface="ＭＳ Ｐゴシック" charset="-128"/>
              </a:rPr>
              <a:t>the</a:t>
            </a:r>
            <a:r>
              <a:rPr lang="de-CH" dirty="0" smtClean="0">
                <a:ea typeface="ＭＳ Ｐゴシック" charset="-128"/>
              </a:rPr>
              <a:t>  Standard Country and Area Codes </a:t>
            </a:r>
            <a:r>
              <a:rPr lang="de-CH" dirty="0" err="1" smtClean="0">
                <a:ea typeface="ＭＳ Ｐゴシック" charset="-128"/>
              </a:rPr>
              <a:t>Classifications</a:t>
            </a:r>
            <a:r>
              <a:rPr lang="de-CH" dirty="0" smtClean="0">
                <a:ea typeface="ＭＳ Ｐゴシック" charset="-128"/>
              </a:rPr>
              <a:t> </a:t>
            </a:r>
            <a:r>
              <a:rPr lang="de-CH" dirty="0" err="1" smtClean="0">
                <a:ea typeface="ＭＳ Ｐゴシック" charset="-128"/>
              </a:rPr>
              <a:t>as</a:t>
            </a:r>
            <a:r>
              <a:rPr lang="de-CH" dirty="0" smtClean="0">
                <a:ea typeface="ＭＳ Ｐゴシック" charset="-128"/>
              </a:rPr>
              <a:t> </a:t>
            </a:r>
            <a:r>
              <a:rPr lang="de-CH" dirty="0" err="1" smtClean="0">
                <a:ea typeface="ＭＳ Ｐゴシック" charset="-128"/>
              </a:rPr>
              <a:t>defined</a:t>
            </a:r>
            <a:r>
              <a:rPr lang="de-CH" dirty="0" smtClean="0">
                <a:ea typeface="ＭＳ Ｐゴシック" charset="-128"/>
              </a:rPr>
              <a:t> by </a:t>
            </a:r>
            <a:r>
              <a:rPr lang="de-CH" dirty="0" err="1" smtClean="0">
                <a:ea typeface="ＭＳ Ｐゴシック" charset="-128"/>
              </a:rPr>
              <a:t>the</a:t>
            </a:r>
            <a:r>
              <a:rPr lang="de-CH" dirty="0" smtClean="0">
                <a:ea typeface="ＭＳ Ｐゴシック" charset="-128"/>
              </a:rPr>
              <a:t> United </a:t>
            </a:r>
            <a:r>
              <a:rPr lang="de-CH" dirty="0" err="1" smtClean="0">
                <a:ea typeface="ＭＳ Ｐゴシック" charset="-128"/>
              </a:rPr>
              <a:t>Nations</a:t>
            </a:r>
            <a:r>
              <a:rPr lang="de-CH" dirty="0" smtClean="0">
                <a:ea typeface="ＭＳ Ｐゴシック" charset="-128"/>
              </a:rPr>
              <a:t> </a:t>
            </a:r>
            <a:r>
              <a:rPr lang="de-CH" dirty="0" err="1" smtClean="0">
                <a:ea typeface="ＭＳ Ｐゴシック" charset="-128"/>
              </a:rPr>
              <a:t>Statistics</a:t>
            </a:r>
            <a:r>
              <a:rPr lang="de-CH" dirty="0" smtClean="0">
                <a:ea typeface="ＭＳ Ｐゴシック" charset="-128"/>
              </a:rPr>
              <a:t> </a:t>
            </a:r>
            <a:r>
              <a:rPr lang="de-CH" dirty="0" err="1" smtClean="0">
                <a:ea typeface="ＭＳ Ｐゴシック" charset="-128"/>
              </a:rPr>
              <a:t>division</a:t>
            </a:r>
            <a:r>
              <a:rPr lang="de-CH" dirty="0" smtClean="0">
                <a:ea typeface="ＭＳ Ｐゴシック" charset="-128"/>
              </a:rPr>
              <a:t>.</a:t>
            </a:r>
          </a:p>
          <a:p>
            <a:pPr eaLnBrk="1" hangingPunct="1">
              <a:defRPr/>
            </a:pPr>
            <a:r>
              <a:rPr lang="de-CH" dirty="0" smtClean="0">
                <a:ea typeface="ＭＳ Ｐゴシック" charset="-128"/>
              </a:rPr>
              <a:t>Term </a:t>
            </a:r>
            <a:r>
              <a:rPr lang="de-CH" dirty="0" err="1" smtClean="0">
                <a:ea typeface="ＭＳ Ｐゴシック" charset="-128"/>
              </a:rPr>
              <a:t>organic</a:t>
            </a:r>
            <a:r>
              <a:rPr lang="de-CH" dirty="0" smtClean="0">
                <a:ea typeface="ＭＳ Ｐゴシック" charset="-128"/>
              </a:rPr>
              <a:t>: In </a:t>
            </a:r>
            <a:r>
              <a:rPr lang="de-CH" dirty="0" err="1" smtClean="0">
                <a:ea typeface="ＭＳ Ｐゴシック" charset="-128"/>
              </a:rPr>
              <a:t>the</a:t>
            </a:r>
            <a:r>
              <a:rPr lang="de-CH" dirty="0" smtClean="0">
                <a:ea typeface="ＭＳ Ｐゴシック" charset="-128"/>
              </a:rPr>
              <a:t> </a:t>
            </a:r>
            <a:r>
              <a:rPr lang="de-CH" dirty="0" err="1" smtClean="0">
                <a:ea typeface="ＭＳ Ｐゴシック" charset="-128"/>
              </a:rPr>
              <a:t>tables</a:t>
            </a:r>
            <a:r>
              <a:rPr lang="de-CH" dirty="0" smtClean="0">
                <a:ea typeface="ＭＳ Ｐゴシック" charset="-128"/>
              </a:rPr>
              <a:t>, </a:t>
            </a:r>
            <a:r>
              <a:rPr lang="de-CH" dirty="0" err="1" smtClean="0">
                <a:ea typeface="ＭＳ Ｐゴシック" charset="-128"/>
              </a:rPr>
              <a:t>the</a:t>
            </a:r>
            <a:r>
              <a:rPr lang="de-CH" dirty="0" smtClean="0">
                <a:ea typeface="ＭＳ Ｐゴシック" charset="-128"/>
              </a:rPr>
              <a:t> </a:t>
            </a:r>
            <a:r>
              <a:rPr lang="de-CH" dirty="0" err="1" smtClean="0">
                <a:ea typeface="ＭＳ Ｐゴシック" charset="-128"/>
              </a:rPr>
              <a:t>term</a:t>
            </a:r>
            <a:r>
              <a:rPr lang="de-CH" dirty="0" smtClean="0">
                <a:ea typeface="ＭＳ Ｐゴシック" charset="-128"/>
              </a:rPr>
              <a:t> </a:t>
            </a:r>
            <a:r>
              <a:rPr lang="de-CH" dirty="0" err="1" smtClean="0">
                <a:ea typeface="ＭＳ Ｐゴシック" charset="-128"/>
              </a:rPr>
              <a:t>organic</a:t>
            </a:r>
            <a:r>
              <a:rPr lang="de-CH" dirty="0" smtClean="0">
                <a:ea typeface="ＭＳ Ｐゴシック" charset="-128"/>
              </a:rPr>
              <a:t> </a:t>
            </a:r>
            <a:r>
              <a:rPr lang="de-CH" dirty="0" err="1" smtClean="0">
                <a:ea typeface="ＭＳ Ｐゴシック" charset="-128"/>
              </a:rPr>
              <a:t>refers</a:t>
            </a:r>
            <a:r>
              <a:rPr lang="de-CH" dirty="0" smtClean="0">
                <a:ea typeface="ＭＳ Ｐゴシック" charset="-128"/>
              </a:rPr>
              <a:t> </a:t>
            </a:r>
            <a:r>
              <a:rPr lang="de-CH" dirty="0" err="1" smtClean="0">
                <a:ea typeface="ＭＳ Ｐゴシック" charset="-128"/>
              </a:rPr>
              <a:t>to</a:t>
            </a:r>
            <a:r>
              <a:rPr lang="de-CH" dirty="0" smtClean="0">
                <a:ea typeface="ＭＳ Ｐゴシック" charset="-128"/>
              </a:rPr>
              <a:t> </a:t>
            </a:r>
            <a:r>
              <a:rPr lang="de-CH" dirty="0" err="1" smtClean="0">
                <a:ea typeface="ＭＳ Ｐゴシック" charset="-128"/>
              </a:rPr>
              <a:t>the</a:t>
            </a:r>
            <a:r>
              <a:rPr lang="de-CH" dirty="0" smtClean="0">
                <a:ea typeface="ＭＳ Ｐゴシック" charset="-128"/>
              </a:rPr>
              <a:t> </a:t>
            </a:r>
            <a:r>
              <a:rPr lang="de-CH" dirty="0" err="1" smtClean="0">
                <a:ea typeface="ＭＳ Ｐゴシック" charset="-128"/>
              </a:rPr>
              <a:t>fully</a:t>
            </a:r>
            <a:r>
              <a:rPr lang="de-CH" dirty="0" smtClean="0">
                <a:ea typeface="ＭＳ Ｐゴシック" charset="-128"/>
              </a:rPr>
              <a:t> </a:t>
            </a:r>
            <a:r>
              <a:rPr lang="de-CH" dirty="0" err="1" smtClean="0">
                <a:ea typeface="ＭＳ Ｐゴシック" charset="-128"/>
              </a:rPr>
              <a:t>converted</a:t>
            </a:r>
            <a:r>
              <a:rPr lang="de-CH" dirty="0" smtClean="0">
                <a:ea typeface="ＭＳ Ｐゴシック" charset="-128"/>
              </a:rPr>
              <a:t> and in-</a:t>
            </a:r>
            <a:r>
              <a:rPr lang="de-CH" dirty="0" err="1" smtClean="0">
                <a:ea typeface="ＭＳ Ｐゴシック" charset="-128"/>
              </a:rPr>
              <a:t>conversion</a:t>
            </a:r>
            <a:r>
              <a:rPr lang="de-CH" dirty="0" smtClean="0">
                <a:ea typeface="ＭＳ Ｐゴシック" charset="-128"/>
              </a:rPr>
              <a:t> </a:t>
            </a:r>
            <a:r>
              <a:rPr lang="de-CH" dirty="0" err="1" smtClean="0">
                <a:ea typeface="ＭＳ Ｐゴシック" charset="-128"/>
              </a:rPr>
              <a:t>areas</a:t>
            </a:r>
            <a:r>
              <a:rPr lang="de-CH" dirty="0" smtClean="0">
                <a:ea typeface="ＭＳ Ｐゴシック" charset="-128"/>
              </a:rPr>
              <a:t>. </a:t>
            </a:r>
          </a:p>
          <a:p>
            <a:pPr eaLnBrk="1" hangingPunct="1">
              <a:defRPr/>
            </a:pPr>
            <a:r>
              <a:rPr lang="de-CH" dirty="0" smtClean="0">
                <a:ea typeface="ＭＳ Ｐゴシック" charset="-128"/>
              </a:rPr>
              <a:t>Share </a:t>
            </a:r>
            <a:r>
              <a:rPr lang="de-CH" dirty="0" err="1" smtClean="0">
                <a:ea typeface="ＭＳ Ｐゴシック" charset="-128"/>
              </a:rPr>
              <a:t>of</a:t>
            </a:r>
            <a:r>
              <a:rPr lang="de-CH" dirty="0" smtClean="0">
                <a:ea typeface="ＭＳ Ｐゴシック" charset="-128"/>
              </a:rPr>
              <a:t> total </a:t>
            </a:r>
            <a:r>
              <a:rPr lang="de-CH" dirty="0" err="1" smtClean="0">
                <a:ea typeface="ＭＳ Ｐゴシック" charset="-128"/>
              </a:rPr>
              <a:t>agricultural</a:t>
            </a:r>
            <a:r>
              <a:rPr lang="de-CH" dirty="0" smtClean="0">
                <a:ea typeface="ＭＳ Ｐゴシック" charset="-128"/>
              </a:rPr>
              <a:t> </a:t>
            </a:r>
            <a:r>
              <a:rPr lang="de-CH" dirty="0" err="1" smtClean="0">
                <a:ea typeface="ＭＳ Ｐゴシック" charset="-128"/>
              </a:rPr>
              <a:t>land</a:t>
            </a:r>
            <a:r>
              <a:rPr lang="de-CH" dirty="0" smtClean="0">
                <a:ea typeface="ＭＳ Ｐゴシック" charset="-128"/>
              </a:rPr>
              <a:t>: In </a:t>
            </a:r>
            <a:r>
              <a:rPr lang="de-CH" dirty="0" err="1" smtClean="0">
                <a:ea typeface="ＭＳ Ｐゴシック" charset="-128"/>
              </a:rPr>
              <a:t>some</a:t>
            </a:r>
            <a:r>
              <a:rPr lang="de-CH" dirty="0" smtClean="0">
                <a:ea typeface="ＭＳ Ｐゴシック" charset="-128"/>
              </a:rPr>
              <a:t> </a:t>
            </a:r>
            <a:r>
              <a:rPr lang="de-CH" dirty="0" err="1" smtClean="0">
                <a:ea typeface="ＭＳ Ｐゴシック" charset="-128"/>
              </a:rPr>
              <a:t>cases</a:t>
            </a:r>
            <a:r>
              <a:rPr lang="de-CH" dirty="0" smtClean="0">
                <a:ea typeface="ＭＳ Ｐゴシック" charset="-128"/>
              </a:rPr>
              <a:t> </a:t>
            </a:r>
            <a:r>
              <a:rPr lang="de-CH" dirty="0" err="1" smtClean="0">
                <a:ea typeface="ＭＳ Ｐゴシック" charset="-128"/>
              </a:rPr>
              <a:t>the</a:t>
            </a:r>
            <a:r>
              <a:rPr lang="de-CH" dirty="0" smtClean="0">
                <a:ea typeface="ＭＳ Ｐゴシック" charset="-128"/>
              </a:rPr>
              <a:t> </a:t>
            </a:r>
            <a:r>
              <a:rPr lang="de-CH" dirty="0" err="1" smtClean="0">
                <a:ea typeface="ＭＳ Ｐゴシック" charset="-128"/>
              </a:rPr>
              <a:t>calculation</a:t>
            </a:r>
            <a:r>
              <a:rPr lang="de-CH" dirty="0" smtClean="0">
                <a:ea typeface="ＭＳ Ｐゴシック" charset="-128"/>
              </a:rPr>
              <a:t> </a:t>
            </a:r>
            <a:r>
              <a:rPr lang="de-CH" dirty="0" err="1" smtClean="0">
                <a:ea typeface="ＭＳ Ｐゴシック" charset="-128"/>
              </a:rPr>
              <a:t>of</a:t>
            </a:r>
            <a:r>
              <a:rPr lang="de-CH" dirty="0" smtClean="0">
                <a:ea typeface="ＭＳ Ｐゴシック" charset="-128"/>
              </a:rPr>
              <a:t> </a:t>
            </a:r>
            <a:r>
              <a:rPr lang="de-CH" dirty="0" err="1" smtClean="0">
                <a:ea typeface="ＭＳ Ｐゴシック" charset="-128"/>
              </a:rPr>
              <a:t>the</a:t>
            </a:r>
            <a:r>
              <a:rPr lang="de-CH" dirty="0" smtClean="0">
                <a:ea typeface="ＭＳ Ｐゴシック" charset="-128"/>
              </a:rPr>
              <a:t> </a:t>
            </a:r>
            <a:r>
              <a:rPr lang="de-CH" dirty="0" err="1" smtClean="0">
                <a:ea typeface="ＭＳ Ｐゴシック" charset="-128"/>
              </a:rPr>
              <a:t>shares</a:t>
            </a:r>
            <a:r>
              <a:rPr lang="de-CH" dirty="0" smtClean="0">
                <a:ea typeface="ＭＳ Ｐゴシック" charset="-128"/>
              </a:rPr>
              <a:t> </a:t>
            </a:r>
            <a:r>
              <a:rPr lang="de-CH" dirty="0" err="1" smtClean="0">
                <a:ea typeface="ＭＳ Ｐゴシック" charset="-128"/>
              </a:rPr>
              <a:t>of</a:t>
            </a:r>
            <a:r>
              <a:rPr lang="de-CH" dirty="0" smtClean="0">
                <a:ea typeface="ＭＳ Ｐゴシック" charset="-128"/>
              </a:rPr>
              <a:t> </a:t>
            </a:r>
            <a:r>
              <a:rPr lang="de-CH" dirty="0" err="1" smtClean="0">
                <a:ea typeface="ＭＳ Ｐゴシック" charset="-128"/>
              </a:rPr>
              <a:t>organic</a:t>
            </a:r>
            <a:r>
              <a:rPr lang="de-CH" dirty="0" smtClean="0">
                <a:ea typeface="ＭＳ Ｐゴシック" charset="-128"/>
              </a:rPr>
              <a:t> </a:t>
            </a:r>
            <a:r>
              <a:rPr lang="de-CH" dirty="0" err="1" smtClean="0">
                <a:ea typeface="ＭＳ Ｐゴシック" charset="-128"/>
              </a:rPr>
              <a:t>agricultural</a:t>
            </a:r>
            <a:r>
              <a:rPr lang="de-CH" dirty="0" smtClean="0">
                <a:ea typeface="ＭＳ Ｐゴシック" charset="-128"/>
              </a:rPr>
              <a:t> </a:t>
            </a:r>
            <a:r>
              <a:rPr lang="de-CH" dirty="0" err="1" smtClean="0">
                <a:ea typeface="ＭＳ Ｐゴシック" charset="-128"/>
              </a:rPr>
              <a:t>land</a:t>
            </a:r>
            <a:r>
              <a:rPr lang="de-CH" dirty="0" smtClean="0">
                <a:ea typeface="ＭＳ Ｐゴシック" charset="-128"/>
              </a:rPr>
              <a:t>, </a:t>
            </a:r>
            <a:r>
              <a:rPr lang="de-CH" dirty="0" err="1" smtClean="0">
                <a:ea typeface="ＭＳ Ｐゴシック" charset="-128"/>
              </a:rPr>
              <a:t>based</a:t>
            </a:r>
            <a:r>
              <a:rPr lang="de-CH" dirty="0" smtClean="0">
                <a:ea typeface="ＭＳ Ｐゴシック" charset="-128"/>
              </a:rPr>
              <a:t> on </a:t>
            </a:r>
            <a:r>
              <a:rPr lang="de-CH" dirty="0" err="1" smtClean="0">
                <a:ea typeface="ＭＳ Ｐゴシック" charset="-128"/>
              </a:rPr>
              <a:t>the</a:t>
            </a:r>
            <a:r>
              <a:rPr lang="de-CH" dirty="0" smtClean="0">
                <a:ea typeface="ＭＳ Ｐゴシック" charset="-128"/>
              </a:rPr>
              <a:t> Eurostat and FAOSTAT </a:t>
            </a:r>
            <a:r>
              <a:rPr lang="de-CH" dirty="0" err="1" smtClean="0">
                <a:ea typeface="ＭＳ Ｐゴシック" charset="-128"/>
              </a:rPr>
              <a:t>data</a:t>
            </a:r>
            <a:r>
              <a:rPr lang="de-CH" dirty="0" smtClean="0">
                <a:ea typeface="ＭＳ Ｐゴシック" charset="-128"/>
              </a:rPr>
              <a:t>, </a:t>
            </a:r>
            <a:r>
              <a:rPr lang="de-CH" dirty="0" err="1" smtClean="0">
                <a:ea typeface="ＭＳ Ｐゴシック" charset="-128"/>
              </a:rPr>
              <a:t>might</a:t>
            </a:r>
            <a:r>
              <a:rPr lang="de-CH" dirty="0" smtClean="0">
                <a:ea typeface="ＭＳ Ｐゴシック" charset="-128"/>
              </a:rPr>
              <a:t> </a:t>
            </a:r>
            <a:r>
              <a:rPr lang="de-CH" dirty="0" err="1" smtClean="0">
                <a:ea typeface="ＭＳ Ｐゴシック" charset="-128"/>
              </a:rPr>
              <a:t>differ</a:t>
            </a:r>
            <a:r>
              <a:rPr lang="de-CH" dirty="0" smtClean="0">
                <a:ea typeface="ＭＳ Ｐゴシック" charset="-128"/>
              </a:rPr>
              <a:t> </a:t>
            </a:r>
            <a:r>
              <a:rPr lang="de-CH" dirty="0" err="1" smtClean="0">
                <a:ea typeface="ＭＳ Ｐゴシック" charset="-128"/>
              </a:rPr>
              <a:t>from</a:t>
            </a:r>
            <a:r>
              <a:rPr lang="de-CH" dirty="0" smtClean="0">
                <a:ea typeface="ＭＳ Ｐゴシック" charset="-128"/>
              </a:rPr>
              <a:t> </a:t>
            </a:r>
            <a:r>
              <a:rPr lang="de-CH" dirty="0" err="1" smtClean="0">
                <a:ea typeface="ＭＳ Ｐゴシック" charset="-128"/>
              </a:rPr>
              <a:t>the</a:t>
            </a:r>
            <a:r>
              <a:rPr lang="de-CH" dirty="0" smtClean="0">
                <a:ea typeface="ＭＳ Ｐゴシック" charset="-128"/>
              </a:rPr>
              <a:t> </a:t>
            </a:r>
            <a:r>
              <a:rPr lang="de-CH" dirty="0" err="1" smtClean="0">
                <a:ea typeface="ＭＳ Ｐゴシック" charset="-128"/>
              </a:rPr>
              <a:t>organic</a:t>
            </a:r>
            <a:r>
              <a:rPr lang="de-CH" dirty="0" smtClean="0">
                <a:ea typeface="ＭＳ Ｐゴシック" charset="-128"/>
              </a:rPr>
              <a:t> </a:t>
            </a:r>
            <a:r>
              <a:rPr lang="de-CH" dirty="0" err="1" smtClean="0">
                <a:ea typeface="ＭＳ Ｐゴシック" charset="-128"/>
              </a:rPr>
              <a:t>shares</a:t>
            </a:r>
            <a:r>
              <a:rPr lang="de-CH" dirty="0" smtClean="0">
                <a:ea typeface="ＭＳ Ｐゴシック" charset="-128"/>
              </a:rPr>
              <a:t> </a:t>
            </a:r>
            <a:r>
              <a:rPr lang="de-CH" dirty="0" err="1" smtClean="0">
                <a:ea typeface="ＭＳ Ｐゴシック" charset="-128"/>
              </a:rPr>
              <a:t>obtained</a:t>
            </a:r>
            <a:r>
              <a:rPr lang="de-CH" dirty="0" smtClean="0">
                <a:ea typeface="ＭＳ Ｐゴシック" charset="-128"/>
              </a:rPr>
              <a:t> </a:t>
            </a:r>
            <a:r>
              <a:rPr lang="de-CH" dirty="0" err="1" smtClean="0">
                <a:ea typeface="ＭＳ Ｐゴシック" charset="-128"/>
              </a:rPr>
              <a:t>from</a:t>
            </a:r>
            <a:r>
              <a:rPr lang="de-CH" dirty="0" smtClean="0">
                <a:ea typeface="ＭＳ Ｐゴシック" charset="-128"/>
              </a:rPr>
              <a:t> </a:t>
            </a:r>
            <a:r>
              <a:rPr lang="de-CH" dirty="0" err="1" smtClean="0">
                <a:ea typeface="ＭＳ Ｐゴシック" charset="-128"/>
              </a:rPr>
              <a:t>ministries</a:t>
            </a:r>
            <a:r>
              <a:rPr lang="de-CH" dirty="0" smtClean="0">
                <a:ea typeface="ＭＳ Ｐゴシック" charset="-128"/>
              </a:rPr>
              <a:t> </a:t>
            </a:r>
            <a:r>
              <a:rPr lang="de-CH" dirty="0" err="1" smtClean="0">
                <a:ea typeface="ＭＳ Ｐゴシック" charset="-128"/>
              </a:rPr>
              <a:t>or</a:t>
            </a:r>
            <a:r>
              <a:rPr lang="de-CH" dirty="0" smtClean="0">
                <a:ea typeface="ＭＳ Ｐゴシック" charset="-128"/>
              </a:rPr>
              <a:t> </a:t>
            </a:r>
            <a:r>
              <a:rPr lang="de-CH" dirty="0" err="1" smtClean="0">
                <a:ea typeface="ＭＳ Ｐゴシック" charset="-128"/>
              </a:rPr>
              <a:t>local</a:t>
            </a:r>
            <a:r>
              <a:rPr lang="de-CH" dirty="0" smtClean="0">
                <a:ea typeface="ＭＳ Ｐゴシック" charset="-128"/>
              </a:rPr>
              <a:t> </a:t>
            </a:r>
            <a:r>
              <a:rPr lang="de-CH" dirty="0" err="1" smtClean="0">
                <a:ea typeface="ＭＳ Ｐゴシック" charset="-128"/>
              </a:rPr>
              <a:t>experts</a:t>
            </a:r>
            <a:r>
              <a:rPr lang="de-CH" dirty="0" smtClean="0">
                <a:ea typeface="ＭＳ Ｐゴシック" charset="-128"/>
              </a:rPr>
              <a:t>.</a:t>
            </a:r>
          </a:p>
          <a:p>
            <a:pPr eaLnBrk="1" hangingPunct="1">
              <a:defRPr/>
            </a:pPr>
            <a:r>
              <a:rPr lang="de-CH" dirty="0" smtClean="0">
                <a:ea typeface="ＭＳ Ｐゴシック" charset="-128"/>
              </a:rPr>
              <a:t>Producers: </a:t>
            </a:r>
            <a:r>
              <a:rPr lang="de-CH" dirty="0" err="1" smtClean="0">
                <a:ea typeface="ＭＳ Ｐゴシック" charset="-128"/>
              </a:rPr>
              <a:t>Some</a:t>
            </a:r>
            <a:r>
              <a:rPr lang="de-CH" dirty="0" smtClean="0">
                <a:ea typeface="ＭＳ Ｐゴシック" charset="-128"/>
              </a:rPr>
              <a:t> countries </a:t>
            </a:r>
            <a:r>
              <a:rPr lang="de-CH" dirty="0" err="1" smtClean="0">
                <a:ea typeface="ＭＳ Ｐゴシック" charset="-128"/>
              </a:rPr>
              <a:t>report</a:t>
            </a:r>
            <a:r>
              <a:rPr lang="de-CH" dirty="0" smtClean="0">
                <a:ea typeface="ＭＳ Ｐゴシック" charset="-128"/>
              </a:rPr>
              <a:t> </a:t>
            </a:r>
            <a:r>
              <a:rPr lang="de-CH" dirty="0" err="1" smtClean="0">
                <a:ea typeface="ＭＳ Ｐゴシック" charset="-128"/>
              </a:rPr>
              <a:t>the</a:t>
            </a:r>
            <a:r>
              <a:rPr lang="de-CH" dirty="0" smtClean="0">
                <a:ea typeface="ＭＳ Ｐゴシック" charset="-128"/>
              </a:rPr>
              <a:t> </a:t>
            </a:r>
            <a:r>
              <a:rPr lang="de-CH" dirty="0" err="1" smtClean="0">
                <a:ea typeface="ＭＳ Ｐゴシック" charset="-128"/>
              </a:rPr>
              <a:t>number</a:t>
            </a:r>
            <a:r>
              <a:rPr lang="de-CH" dirty="0" smtClean="0">
                <a:ea typeface="ＭＳ Ｐゴシック" charset="-128"/>
              </a:rPr>
              <a:t> </a:t>
            </a:r>
            <a:r>
              <a:rPr lang="de-CH" dirty="0" err="1" smtClean="0">
                <a:ea typeface="ＭＳ Ｐゴシック" charset="-128"/>
              </a:rPr>
              <a:t>of</a:t>
            </a:r>
            <a:r>
              <a:rPr lang="de-CH" dirty="0" smtClean="0">
                <a:ea typeface="ＭＳ Ｐゴシック" charset="-128"/>
              </a:rPr>
              <a:t> </a:t>
            </a:r>
            <a:r>
              <a:rPr lang="de-CH" dirty="0" err="1" smtClean="0">
                <a:ea typeface="ＭＳ Ｐゴシック" charset="-128"/>
              </a:rPr>
              <a:t>smallholders</a:t>
            </a:r>
            <a:r>
              <a:rPr lang="de-CH" dirty="0" smtClean="0">
                <a:ea typeface="ＭＳ Ｐゴシック" charset="-128"/>
              </a:rPr>
              <a:t>, and </a:t>
            </a:r>
            <a:r>
              <a:rPr lang="de-CH" dirty="0" err="1" smtClean="0">
                <a:ea typeface="ＭＳ Ｐゴシック" charset="-128"/>
              </a:rPr>
              <a:t>others</a:t>
            </a:r>
            <a:r>
              <a:rPr lang="de-CH" dirty="0" smtClean="0">
                <a:ea typeface="ＭＳ Ｐゴシック" charset="-128"/>
              </a:rPr>
              <a:t> </a:t>
            </a:r>
            <a:r>
              <a:rPr lang="de-CH" dirty="0" err="1" smtClean="0">
                <a:ea typeface="ＭＳ Ｐゴシック" charset="-128"/>
              </a:rPr>
              <a:t>only</a:t>
            </a:r>
            <a:r>
              <a:rPr lang="de-CH" dirty="0" smtClean="0">
                <a:ea typeface="ＭＳ Ｐゴシック" charset="-128"/>
              </a:rPr>
              <a:t> </a:t>
            </a:r>
            <a:r>
              <a:rPr lang="de-CH" dirty="0" err="1" smtClean="0">
                <a:ea typeface="ＭＳ Ｐゴシック" charset="-128"/>
              </a:rPr>
              <a:t>the</a:t>
            </a:r>
            <a:r>
              <a:rPr lang="de-CH" dirty="0" smtClean="0">
                <a:ea typeface="ＭＳ Ｐゴシック" charset="-128"/>
              </a:rPr>
              <a:t> </a:t>
            </a:r>
            <a:r>
              <a:rPr lang="de-CH" dirty="0" err="1" smtClean="0">
                <a:ea typeface="ＭＳ Ｐゴシック" charset="-128"/>
              </a:rPr>
              <a:t>numbers</a:t>
            </a:r>
            <a:r>
              <a:rPr lang="de-CH" dirty="0" smtClean="0">
                <a:ea typeface="ＭＳ Ｐゴシック" charset="-128"/>
              </a:rPr>
              <a:t> </a:t>
            </a:r>
            <a:r>
              <a:rPr lang="de-CH" dirty="0" err="1" smtClean="0">
                <a:ea typeface="ＭＳ Ｐゴシック" charset="-128"/>
              </a:rPr>
              <a:t>of</a:t>
            </a:r>
            <a:r>
              <a:rPr lang="de-CH" dirty="0" smtClean="0">
                <a:ea typeface="ＭＳ Ｐゴシック" charset="-128"/>
              </a:rPr>
              <a:t> </a:t>
            </a:r>
            <a:r>
              <a:rPr lang="de-CH" dirty="0" err="1" smtClean="0">
                <a:ea typeface="ＭＳ Ｐゴシック" charset="-128"/>
              </a:rPr>
              <a:t>companies</a:t>
            </a:r>
            <a:r>
              <a:rPr lang="de-CH" dirty="0" smtClean="0">
                <a:ea typeface="ＭＳ Ｐゴシック" charset="-128"/>
              </a:rPr>
              <a:t>, </a:t>
            </a:r>
            <a:r>
              <a:rPr lang="de-CH" dirty="0" err="1" smtClean="0">
                <a:ea typeface="ＭＳ Ｐゴシック" charset="-128"/>
              </a:rPr>
              <a:t>projects</a:t>
            </a:r>
            <a:r>
              <a:rPr lang="de-CH" dirty="0" smtClean="0">
                <a:ea typeface="ＭＳ Ｐゴシック" charset="-128"/>
              </a:rPr>
              <a:t> </a:t>
            </a:r>
            <a:r>
              <a:rPr lang="de-CH" dirty="0" err="1" smtClean="0">
                <a:ea typeface="ＭＳ Ｐゴシック" charset="-128"/>
              </a:rPr>
              <a:t>or</a:t>
            </a:r>
            <a:r>
              <a:rPr lang="de-CH" dirty="0" smtClean="0">
                <a:ea typeface="ＭＳ Ｐゴシック" charset="-128"/>
              </a:rPr>
              <a:t> </a:t>
            </a:r>
            <a:r>
              <a:rPr lang="de-CH" dirty="0" err="1" smtClean="0">
                <a:ea typeface="ＭＳ Ｐゴシック" charset="-128"/>
              </a:rPr>
              <a:t>grower</a:t>
            </a:r>
            <a:r>
              <a:rPr lang="de-CH" dirty="0" smtClean="0">
                <a:ea typeface="ＭＳ Ｐゴシック" charset="-128"/>
              </a:rPr>
              <a:t> </a:t>
            </a:r>
            <a:r>
              <a:rPr lang="de-CH" dirty="0" err="1" smtClean="0">
                <a:ea typeface="ＭＳ Ｐゴシック" charset="-128"/>
              </a:rPr>
              <a:t>groups</a:t>
            </a:r>
            <a:r>
              <a:rPr lang="de-CH" dirty="0" smtClean="0">
                <a:ea typeface="ＭＳ Ｐゴシック" charset="-128"/>
              </a:rPr>
              <a:t>, </a:t>
            </a:r>
            <a:r>
              <a:rPr lang="de-CH" dirty="0" err="1" smtClean="0">
                <a:ea typeface="ＭＳ Ｐゴシック" charset="-128"/>
              </a:rPr>
              <a:t>which</a:t>
            </a:r>
            <a:r>
              <a:rPr lang="de-CH" dirty="0" smtClean="0">
                <a:ea typeface="ＭＳ Ｐゴシック" charset="-128"/>
              </a:rPr>
              <a:t> </a:t>
            </a:r>
            <a:r>
              <a:rPr lang="de-CH" dirty="0" err="1" smtClean="0">
                <a:ea typeface="ＭＳ Ｐゴシック" charset="-128"/>
              </a:rPr>
              <a:t>may</a:t>
            </a:r>
            <a:r>
              <a:rPr lang="de-CH" dirty="0" smtClean="0">
                <a:ea typeface="ＭＳ Ｐゴシック" charset="-128"/>
              </a:rPr>
              <a:t> </a:t>
            </a:r>
            <a:r>
              <a:rPr lang="de-CH" dirty="0" err="1" smtClean="0">
                <a:ea typeface="ＭＳ Ｐゴシック" charset="-128"/>
              </a:rPr>
              <a:t>each</a:t>
            </a:r>
            <a:r>
              <a:rPr lang="de-CH" dirty="0" smtClean="0">
                <a:ea typeface="ＭＳ Ｐゴシック" charset="-128"/>
              </a:rPr>
              <a:t> </a:t>
            </a:r>
            <a:r>
              <a:rPr lang="de-CH" dirty="0" err="1" smtClean="0">
                <a:ea typeface="ＭＳ Ｐゴシック" charset="-128"/>
              </a:rPr>
              <a:t>comprise</a:t>
            </a:r>
            <a:r>
              <a:rPr lang="de-CH" dirty="0" smtClean="0">
                <a:ea typeface="ＭＳ Ｐゴシック" charset="-128"/>
              </a:rPr>
              <a:t> a </a:t>
            </a:r>
            <a:r>
              <a:rPr lang="de-CH" dirty="0" err="1" smtClean="0">
                <a:ea typeface="ＭＳ Ｐゴシック" charset="-128"/>
              </a:rPr>
              <a:t>number</a:t>
            </a:r>
            <a:r>
              <a:rPr lang="de-CH" dirty="0" smtClean="0">
                <a:ea typeface="ＭＳ Ｐゴシック" charset="-128"/>
              </a:rPr>
              <a:t> </a:t>
            </a:r>
            <a:r>
              <a:rPr lang="de-CH" dirty="0" err="1" smtClean="0">
                <a:ea typeface="ＭＳ Ｐゴシック" charset="-128"/>
              </a:rPr>
              <a:t>of</a:t>
            </a:r>
            <a:r>
              <a:rPr lang="de-CH" dirty="0" smtClean="0">
                <a:ea typeface="ＭＳ Ｐゴシック" charset="-128"/>
              </a:rPr>
              <a:t> </a:t>
            </a:r>
            <a:r>
              <a:rPr lang="de-CH" dirty="0" err="1" smtClean="0">
                <a:ea typeface="ＭＳ Ｐゴシック" charset="-128"/>
              </a:rPr>
              <a:t>producers</a:t>
            </a:r>
            <a:r>
              <a:rPr lang="de-CH" dirty="0" smtClean="0">
                <a:ea typeface="ＭＳ Ｐゴシック" charset="-128"/>
              </a:rPr>
              <a:t>.</a:t>
            </a:r>
          </a:p>
          <a:p>
            <a:pPr eaLnBrk="1" hangingPunct="1">
              <a:defRPr/>
            </a:pPr>
            <a:r>
              <a:rPr lang="de-CH" dirty="0" smtClean="0">
                <a:ea typeface="ＭＳ Ｐゴシック" charset="-128"/>
              </a:rPr>
              <a:t>Data revisions: Should data revisions and correction become necessary these are  communicated at the  </a:t>
            </a:r>
            <a:r>
              <a:rPr lang="de-CH" dirty="0" smtClean="0">
                <a:ea typeface="ＭＳ Ｐゴシック" charset="-128"/>
                <a:hlinkClick r:id="rId3" tooltip="Link opens in &#10;the same window"/>
              </a:rPr>
              <a:t>data revision pages</a:t>
            </a:r>
            <a:r>
              <a:rPr lang="de-CH" dirty="0" smtClean="0">
                <a:ea typeface="ＭＳ Ｐゴシック" charset="-128"/>
              </a:rPr>
              <a:t> of Organic-World.net: </a:t>
            </a:r>
            <a:r>
              <a:rPr lang="de-CH" dirty="0">
                <a:ea typeface="ＭＳ Ｐゴシック" charset="-128"/>
                <a:hlinkClick r:id="rId4"/>
              </a:rPr>
              <a:t>http://</a:t>
            </a:r>
            <a:r>
              <a:rPr lang="de-CH" dirty="0" smtClean="0">
                <a:ea typeface="ＭＳ Ｐゴシック" charset="-128"/>
                <a:hlinkClick r:id="rId4"/>
              </a:rPr>
              <a:t>www.organic-world.net/statistics/statistics-data-revisions.html?L=2</a:t>
            </a:r>
            <a:r>
              <a:rPr lang="de-CH" dirty="0" smtClean="0">
                <a:ea typeface="ＭＳ Ｐゴシック" charset="-128"/>
              </a:rPr>
              <a:t>.</a:t>
            </a:r>
            <a:endParaRPr lang="en-GB" dirty="0" smtClean="0">
              <a:ea typeface="ＭＳ Ｐゴシック" charset="-128"/>
            </a:endParaRPr>
          </a:p>
        </p:txBody>
      </p:sp>
      <p:sp>
        <p:nvSpPr>
          <p:cNvPr id="16388" name="Rectangle 15"/>
          <p:cNvSpPr>
            <a:spLocks noGrp="1" noChangeArrowheads="1"/>
          </p:cNvSpPr>
          <p:nvPr>
            <p:ph type="sldNum" sz="quarter" idx="10"/>
          </p:nvPr>
        </p:nvSpPr>
        <p:spPr>
          <a:xfrm>
            <a:off x="8188325" y="6429375"/>
            <a:ext cx="508000" cy="287338"/>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pPr eaLnBrk="1" hangingPunct="1">
              <a:defRPr/>
            </a:pPr>
            <a:fld id="{E001CB03-F820-4451-A98B-CDC76D5AAD1A}" type="slidenum">
              <a:rPr lang="de-DE" sz="1300" b="0" smtClean="0"/>
              <a:pPr eaLnBrk="1" hangingPunct="1">
                <a:defRPr/>
              </a:pPr>
              <a:t>12</a:t>
            </a:fld>
            <a:endParaRPr lang="de-DE" sz="1300" b="0" smtClean="0"/>
          </a:p>
        </p:txBody>
      </p:sp>
      <p:pic>
        <p:nvPicPr>
          <p:cNvPr id="5" name="Picture 4"/>
          <p:cNvPicPr>
            <a:picLocks noChangeAspect="1"/>
          </p:cNvPicPr>
          <p:nvPr/>
        </p:nvPicPr>
        <p:blipFill rotWithShape="1">
          <a:blip r:embed="rId5">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el 1"/>
          <p:cNvSpPr>
            <a:spLocks noGrp="1"/>
          </p:cNvSpPr>
          <p:nvPr>
            <p:ph type="title"/>
          </p:nvPr>
        </p:nvSpPr>
        <p:spPr/>
        <p:txBody>
          <a:bodyPr/>
          <a:lstStyle/>
          <a:p>
            <a:pPr eaLnBrk="1" hangingPunct="1"/>
            <a:r>
              <a:rPr lang="de-CH" altLang="de-DE" dirty="0" smtClean="0"/>
              <a:t>Key data/indicators on organic agriculture world-wide 2013</a:t>
            </a:r>
          </a:p>
        </p:txBody>
      </p:sp>
      <p:sp>
        <p:nvSpPr>
          <p:cNvPr id="17411" name="Inhaltsplatzhalter 2"/>
          <p:cNvSpPr>
            <a:spLocks noGrp="1"/>
          </p:cNvSpPr>
          <p:nvPr>
            <p:ph idx="1"/>
          </p:nvPr>
        </p:nvSpPr>
        <p:spPr>
          <a:xfrm>
            <a:off x="541338" y="1485900"/>
            <a:ext cx="8251825" cy="4705350"/>
          </a:xfrm>
        </p:spPr>
        <p:txBody>
          <a:bodyPr/>
          <a:lstStyle/>
          <a:p>
            <a:pPr eaLnBrk="1" hangingPunct="1">
              <a:buFont typeface="Arial Black" pitchFamily="34" charset="0"/>
              <a:buChar char="›"/>
            </a:pPr>
            <a:r>
              <a:rPr lang="de-CH" altLang="de-DE" dirty="0" smtClean="0"/>
              <a:t>170 countries have data on organic agriculture.</a:t>
            </a:r>
          </a:p>
          <a:p>
            <a:pPr eaLnBrk="1" hangingPunct="1">
              <a:buFont typeface="Arial Black" pitchFamily="34" charset="0"/>
              <a:buChar char="›"/>
            </a:pPr>
            <a:r>
              <a:rPr lang="de-CH" altLang="de-DE" dirty="0" smtClean="0"/>
              <a:t>43.1 million hectares of agricultural land are organic (including conversion areas).</a:t>
            </a:r>
          </a:p>
          <a:p>
            <a:pPr eaLnBrk="1" hangingPunct="1">
              <a:buFont typeface="Arial Black" pitchFamily="34" charset="0"/>
              <a:buChar char="›"/>
            </a:pPr>
            <a:r>
              <a:rPr lang="de-CH" altLang="de-DE" dirty="0" smtClean="0"/>
              <a:t>11 countries have more than ten percent organic agricultural land, and 15 countries have between 5 and 10 percent organic agricultural land.</a:t>
            </a:r>
          </a:p>
          <a:p>
            <a:pPr eaLnBrk="1" hangingPunct="1">
              <a:buFont typeface="Arial Black" pitchFamily="34" charset="0"/>
              <a:buChar char="›"/>
            </a:pPr>
            <a:r>
              <a:rPr lang="de-CH" altLang="de-DE" dirty="0" smtClean="0"/>
              <a:t>There are more than 35 million hectares of further non agricultural areas.</a:t>
            </a:r>
          </a:p>
          <a:p>
            <a:pPr eaLnBrk="1" hangingPunct="1">
              <a:buFont typeface="Arial Black" pitchFamily="34" charset="0"/>
              <a:buChar char="›"/>
            </a:pPr>
            <a:r>
              <a:rPr lang="de-CH" altLang="de-DE" dirty="0"/>
              <a:t>2</a:t>
            </a:r>
            <a:r>
              <a:rPr lang="de-CH" altLang="de-DE" dirty="0" smtClean="0"/>
              <a:t> million producers were reported.</a:t>
            </a:r>
          </a:p>
          <a:p>
            <a:pPr eaLnBrk="1" hangingPunct="1">
              <a:buFont typeface="Arial Black" pitchFamily="34" charset="0"/>
              <a:buChar char="›"/>
            </a:pPr>
            <a:endParaRPr lang="de-CH" altLang="de-DE" dirty="0" smtClean="0"/>
          </a:p>
        </p:txBody>
      </p:sp>
      <p:sp>
        <p:nvSpPr>
          <p:cNvPr id="17412" name="Rectangle 15"/>
          <p:cNvSpPr>
            <a:spLocks noGrp="1" noChangeArrowheads="1"/>
          </p:cNvSpPr>
          <p:nvPr>
            <p:ph type="sldNum" sz="quarter" idx="10"/>
          </p:nvPr>
        </p:nvSpPr>
        <p:spPr>
          <a:xfrm>
            <a:off x="8164513" y="6405563"/>
            <a:ext cx="508000" cy="287337"/>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pPr eaLnBrk="1" hangingPunct="1">
              <a:defRPr/>
            </a:pPr>
            <a:fld id="{314D6A69-F667-49D3-A15E-F2DD7AF5E546}" type="slidenum">
              <a:rPr lang="de-DE" sz="1300" b="0" smtClean="0"/>
              <a:pPr eaLnBrk="1" hangingPunct="1">
                <a:defRPr/>
              </a:pPr>
              <a:t>13</a:t>
            </a:fld>
            <a:endParaRPr lang="de-DE" sz="1300" b="0" smtClean="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07504" y="188640"/>
            <a:ext cx="8251825" cy="698500"/>
          </a:xfrm>
        </p:spPr>
        <p:txBody>
          <a:bodyPr/>
          <a:lstStyle/>
          <a:p>
            <a:r>
              <a:rPr lang="en-US" altLang="de-DE" dirty="0" smtClean="0"/>
              <a:t>Distribution of organic areas</a:t>
            </a:r>
          </a:p>
        </p:txBody>
      </p:sp>
      <p:sp>
        <p:nvSpPr>
          <p:cNvPr id="104451" name="Rectangle 3"/>
          <p:cNvSpPr>
            <a:spLocks noGrp="1" noChangeArrowheads="1"/>
          </p:cNvSpPr>
          <p:nvPr>
            <p:ph sz="half" idx="11"/>
          </p:nvPr>
        </p:nvSpPr>
        <p:spPr/>
        <p:txBody>
          <a:bodyPr>
            <a:normAutofit fontScale="62500" lnSpcReduction="20000"/>
          </a:bodyPr>
          <a:lstStyle/>
          <a:p>
            <a:r>
              <a:rPr lang="en-US" dirty="0" smtClean="0"/>
              <a:t>Agricultural land (43.1million hectares in 2013)</a:t>
            </a:r>
          </a:p>
          <a:p>
            <a:pPr lvl="1"/>
            <a:r>
              <a:rPr lang="en-US" dirty="0" smtClean="0"/>
              <a:t>Cropland</a:t>
            </a:r>
          </a:p>
          <a:p>
            <a:pPr lvl="2"/>
            <a:r>
              <a:rPr lang="en-US" dirty="0" smtClean="0">
                <a:solidFill>
                  <a:srgbClr val="C00000"/>
                </a:solidFill>
              </a:rPr>
              <a:t>Arable land </a:t>
            </a:r>
            <a:r>
              <a:rPr lang="en-US" dirty="0" smtClean="0"/>
              <a:t>(cereals, vegetables etc.)</a:t>
            </a:r>
          </a:p>
          <a:p>
            <a:pPr lvl="2"/>
            <a:r>
              <a:rPr lang="en-US" dirty="0" smtClean="0">
                <a:solidFill>
                  <a:srgbClr val="C00000"/>
                </a:solidFill>
              </a:rPr>
              <a:t>Permanent crops </a:t>
            </a:r>
            <a:r>
              <a:rPr lang="en-US" dirty="0" smtClean="0"/>
              <a:t>(fruit, grapes, olives …)</a:t>
            </a:r>
          </a:p>
          <a:p>
            <a:pPr lvl="2"/>
            <a:r>
              <a:rPr lang="en-US" dirty="0" smtClean="0">
                <a:solidFill>
                  <a:srgbClr val="C00000"/>
                </a:solidFill>
              </a:rPr>
              <a:t>Cropland, no details </a:t>
            </a:r>
            <a:r>
              <a:rPr lang="en-US" dirty="0" smtClean="0"/>
              <a:t>(=arable land and permanent crops with no further details)</a:t>
            </a:r>
          </a:p>
          <a:p>
            <a:pPr lvl="1"/>
            <a:r>
              <a:rPr lang="en-US" dirty="0" smtClean="0"/>
              <a:t>Permanent grassland</a:t>
            </a:r>
          </a:p>
          <a:p>
            <a:pPr lvl="1"/>
            <a:r>
              <a:rPr lang="en-US" dirty="0" smtClean="0"/>
              <a:t>Other agricultural land </a:t>
            </a:r>
          </a:p>
          <a:p>
            <a:r>
              <a:rPr lang="en-US" dirty="0" smtClean="0"/>
              <a:t>Non-agricultural areas (35.1 million hectares in 2013)</a:t>
            </a:r>
          </a:p>
          <a:p>
            <a:pPr lvl="1"/>
            <a:r>
              <a:rPr lang="en-US" dirty="0" smtClean="0"/>
              <a:t>Wild collection/Bee keeping (34.1 million hectares)</a:t>
            </a:r>
          </a:p>
          <a:p>
            <a:pPr lvl="1"/>
            <a:r>
              <a:rPr lang="en-US" dirty="0" smtClean="0"/>
              <a:t>Forest</a:t>
            </a:r>
          </a:p>
          <a:p>
            <a:pPr lvl="1"/>
            <a:r>
              <a:rPr lang="en-US" dirty="0" smtClean="0"/>
              <a:t>Aquaculture</a:t>
            </a:r>
          </a:p>
          <a:p>
            <a:pPr lvl="1"/>
            <a:r>
              <a:rPr lang="en-US" dirty="0" smtClean="0"/>
              <a:t>Grazing areas on non-agricultural land</a:t>
            </a:r>
            <a:endParaRPr lang="en-US"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7" name="Diagramm 3"/>
          <p:cNvGraphicFramePr/>
          <p:nvPr>
            <p:extLst>
              <p:ext uri="{D42A27DB-BD31-4B8C-83A1-F6EECF244321}">
                <p14:modId xmlns:p14="http://schemas.microsoft.com/office/powerpoint/2010/main" val="1937500452"/>
              </p:ext>
            </p:extLst>
          </p:nvPr>
        </p:nvGraphicFramePr>
        <p:xfrm>
          <a:off x="107504" y="1181186"/>
          <a:ext cx="5264236" cy="5112568"/>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 Box 1028"/>
          <p:cNvSpPr txBox="1">
            <a:spLocks noChangeArrowheads="1"/>
          </p:cNvSpPr>
          <p:nvPr/>
        </p:nvSpPr>
        <p:spPr bwMode="auto">
          <a:xfrm>
            <a:off x="3223394" y="6400800"/>
            <a:ext cx="44624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10000"/>
              </a:spcBef>
              <a:spcAft>
                <a:spcPct val="10000"/>
              </a:spcAft>
              <a:buClr>
                <a:schemeClr val="tx1"/>
              </a:buClr>
              <a:buSzPct val="100000"/>
              <a:buFont typeface="Arial Black" pitchFamily="34" charset="0"/>
              <a:buChar char="›"/>
              <a:defRPr sz="2400">
                <a:solidFill>
                  <a:schemeClr val="tx1"/>
                </a:solidFill>
                <a:latin typeface="Arial" charset="0"/>
                <a:ea typeface="ＭＳ Ｐゴシック" pitchFamily="34" charset="-128"/>
              </a:defRPr>
            </a:lvl1pPr>
            <a:lvl2pPr marL="742950" indent="-285750" eaLnBrk="0" hangingPunct="0">
              <a:spcBef>
                <a:spcPct val="10000"/>
              </a:spcBef>
              <a:spcAft>
                <a:spcPct val="10000"/>
              </a:spcAft>
              <a:buClr>
                <a:schemeClr val="tx1"/>
              </a:buClr>
              <a:buSzPct val="100000"/>
              <a:buFont typeface="Arial Black" pitchFamily="34" charset="0"/>
              <a:buChar char="›"/>
              <a:defRPr sz="2000">
                <a:solidFill>
                  <a:schemeClr val="tx1"/>
                </a:solidFill>
                <a:latin typeface="Arial" charset="0"/>
                <a:ea typeface="ＭＳ Ｐゴシック" pitchFamily="34" charset="-128"/>
              </a:defRPr>
            </a:lvl2pPr>
            <a:lvl3pPr marL="11430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3pPr>
            <a:lvl4pPr marL="16002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4pPr>
            <a:lvl5pPr marL="20574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5pPr>
            <a:lvl6pPr marL="25146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6pPr>
            <a:lvl7pPr marL="29718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7pPr>
            <a:lvl8pPr marL="34290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8pPr>
            <a:lvl9pPr marL="38862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9pPr>
          </a:lstStyle>
          <a:p>
            <a:pPr>
              <a:spcBef>
                <a:spcPct val="50000"/>
              </a:spcBef>
              <a:spcAft>
                <a:spcPct val="0"/>
              </a:spcAft>
              <a:buClrTx/>
              <a:buSzTx/>
              <a:buFontTx/>
              <a:buNone/>
            </a:pPr>
            <a:r>
              <a:rPr lang="de-CH" altLang="de-DE" sz="1200" b="0" dirty="0"/>
              <a:t>Source: FiBL &amp; IFOAM </a:t>
            </a:r>
            <a:r>
              <a:rPr lang="de-CH" altLang="de-DE" sz="1200" b="0" dirty="0" smtClean="0"/>
              <a:t>2015</a:t>
            </a:r>
            <a:endParaRPr lang="de-CH" altLang="de-DE" sz="1200" b="0" dirty="0"/>
          </a:p>
        </p:txBody>
      </p:sp>
    </p:spTree>
    <p:extLst>
      <p:ext uri="{BB962C8B-B14F-4D97-AF65-F5344CB8AC3E}">
        <p14:creationId xmlns:p14="http://schemas.microsoft.com/office/powerpoint/2010/main" val="631349883"/>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el 1"/>
          <p:cNvSpPr>
            <a:spLocks noGrp="1"/>
          </p:cNvSpPr>
          <p:nvPr>
            <p:ph type="title"/>
          </p:nvPr>
        </p:nvSpPr>
        <p:spPr/>
        <p:txBody>
          <a:bodyPr/>
          <a:lstStyle/>
          <a:p>
            <a:r>
              <a:rPr lang="de-CH" altLang="de-DE" dirty="0" smtClean="0"/>
              <a:t>Organic agricultural land by region 2013</a:t>
            </a:r>
          </a:p>
        </p:txBody>
      </p:sp>
      <p:sp>
        <p:nvSpPr>
          <p:cNvPr id="41987" name="Inhaltsplatzhalter 2"/>
          <p:cNvSpPr>
            <a:spLocks noGrp="1"/>
          </p:cNvSpPr>
          <p:nvPr>
            <p:ph idx="1"/>
          </p:nvPr>
        </p:nvSpPr>
        <p:spPr/>
        <p:txBody>
          <a:bodyPr>
            <a:normAutofit fontScale="85000" lnSpcReduction="20000"/>
          </a:bodyPr>
          <a:lstStyle/>
          <a:p>
            <a:r>
              <a:rPr lang="en-US" dirty="0" smtClean="0"/>
              <a:t>Currently 43.1 million hectares are under organic agricultural management (end of 2013 </a:t>
            </a:r>
            <a:r>
              <a:rPr lang="de-CH" dirty="0" err="1" smtClean="0"/>
              <a:t>for</a:t>
            </a:r>
            <a:r>
              <a:rPr lang="de-CH" dirty="0" smtClean="0"/>
              <a:t> </a:t>
            </a:r>
            <a:r>
              <a:rPr lang="de-CH" dirty="0" err="1" smtClean="0"/>
              <a:t>most</a:t>
            </a:r>
            <a:r>
              <a:rPr lang="de-CH" dirty="0" smtClean="0"/>
              <a:t> </a:t>
            </a:r>
            <a:r>
              <a:rPr lang="de-CH" dirty="0" err="1" smtClean="0"/>
              <a:t>data</a:t>
            </a:r>
            <a:r>
              <a:rPr lang="de-CH" dirty="0" smtClean="0"/>
              <a:t>).</a:t>
            </a:r>
          </a:p>
          <a:p>
            <a:r>
              <a:rPr lang="en-US" dirty="0" smtClean="0"/>
              <a:t>The distribution of the organic agricultural land is as follows: </a:t>
            </a:r>
          </a:p>
          <a:p>
            <a:pPr lvl="1"/>
            <a:r>
              <a:rPr lang="en-US" dirty="0" smtClean="0"/>
              <a:t>Oceania (17.3 million hectares);</a:t>
            </a:r>
          </a:p>
          <a:p>
            <a:pPr lvl="1"/>
            <a:r>
              <a:rPr lang="en-US" dirty="0" smtClean="0"/>
              <a:t>Europe (11.5 million hectares);</a:t>
            </a:r>
          </a:p>
          <a:p>
            <a:pPr lvl="1"/>
            <a:r>
              <a:rPr lang="en-US" dirty="0" smtClean="0"/>
              <a:t>Latin America (6.6 million hectares), </a:t>
            </a:r>
          </a:p>
          <a:p>
            <a:pPr lvl="1"/>
            <a:r>
              <a:rPr lang="en-US" dirty="0" smtClean="0"/>
              <a:t>Asia (3.4 million hectares), </a:t>
            </a:r>
          </a:p>
          <a:p>
            <a:pPr lvl="1"/>
            <a:r>
              <a:rPr lang="en-US" dirty="0" smtClean="0"/>
              <a:t>North America (3.0 million hectares), and </a:t>
            </a:r>
          </a:p>
          <a:p>
            <a:pPr lvl="1"/>
            <a:r>
              <a:rPr lang="en-US" dirty="0" smtClean="0"/>
              <a:t>Africa (1.2 </a:t>
            </a:r>
            <a:r>
              <a:rPr lang="de-CH" dirty="0" smtClean="0"/>
              <a:t>million hectares).</a:t>
            </a:r>
          </a:p>
          <a:p>
            <a:r>
              <a:rPr lang="en-US" dirty="0" smtClean="0"/>
              <a:t>Oceania has 40 percent of the global organic agricultural land. Europe, a region that has had a very constant growth of organic land over the years, almost 30 percent of the world’s organic agricultural land. Latin America is has 15 percent of the world’s organic land.</a:t>
            </a:r>
          </a:p>
          <a:p>
            <a:r>
              <a:rPr lang="en-US" dirty="0" smtClean="0"/>
              <a:t>In addition to the agricultural land, there are 35 million hectares of non-agricultural areas, mainly wild-collection. </a:t>
            </a:r>
            <a:endParaRPr lang="de-DE" dirty="0" smtClean="0"/>
          </a:p>
        </p:txBody>
      </p:sp>
      <p:sp>
        <p:nvSpPr>
          <p:cNvPr id="19460" name="Rectangle 15"/>
          <p:cNvSpPr>
            <a:spLocks noGrp="1" noChangeArrowheads="1"/>
          </p:cNvSpPr>
          <p:nvPr>
            <p:ph type="sldNum" sz="quarter" idx="10"/>
          </p:nvPr>
        </p:nvSpPr>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26E4E4D9-1C8B-42C1-975E-A1F7C9DB20C1}" type="slidenum">
              <a:rPr lang="de-DE" sz="1300" b="0" smtClean="0"/>
              <a:pPr/>
              <a:t>15</a:t>
            </a:fld>
            <a:endParaRPr lang="de-DE" sz="1300" b="0" dirty="0" smtClean="0"/>
          </a:p>
        </p:txBody>
      </p:sp>
      <p:sp>
        <p:nvSpPr>
          <p:cNvPr id="19461" name="Text Box 1028"/>
          <p:cNvSpPr txBox="1">
            <a:spLocks noChangeArrowheads="1"/>
          </p:cNvSpPr>
          <p:nvPr/>
        </p:nvSpPr>
        <p:spPr bwMode="auto">
          <a:xfrm>
            <a:off x="3203575" y="6381750"/>
            <a:ext cx="44624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10000"/>
              </a:spcBef>
              <a:spcAft>
                <a:spcPct val="10000"/>
              </a:spcAft>
              <a:buClr>
                <a:schemeClr val="tx1"/>
              </a:buClr>
              <a:buSzPct val="100000"/>
              <a:buFont typeface="Arial Black" pitchFamily="34" charset="0"/>
              <a:buChar char="›"/>
              <a:defRPr sz="2400">
                <a:solidFill>
                  <a:schemeClr val="tx1"/>
                </a:solidFill>
                <a:latin typeface="Arial" charset="0"/>
                <a:ea typeface="ＭＳ Ｐゴシック" pitchFamily="34" charset="-128"/>
              </a:defRPr>
            </a:lvl1pPr>
            <a:lvl2pPr marL="742950" indent="-285750" eaLnBrk="0" hangingPunct="0">
              <a:spcBef>
                <a:spcPct val="10000"/>
              </a:spcBef>
              <a:spcAft>
                <a:spcPct val="10000"/>
              </a:spcAft>
              <a:buClr>
                <a:schemeClr val="tx1"/>
              </a:buClr>
              <a:buSzPct val="100000"/>
              <a:buFont typeface="Arial Black" pitchFamily="34" charset="0"/>
              <a:buChar char="›"/>
              <a:defRPr sz="2000">
                <a:solidFill>
                  <a:schemeClr val="tx1"/>
                </a:solidFill>
                <a:latin typeface="Arial" charset="0"/>
                <a:ea typeface="ＭＳ Ｐゴシック" pitchFamily="34" charset="-128"/>
              </a:defRPr>
            </a:lvl2pPr>
            <a:lvl3pPr marL="11430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3pPr>
            <a:lvl4pPr marL="16002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4pPr>
            <a:lvl5pPr marL="20574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5pPr>
            <a:lvl6pPr marL="25146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6pPr>
            <a:lvl7pPr marL="29718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7pPr>
            <a:lvl8pPr marL="34290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8pPr>
            <a:lvl9pPr marL="38862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9pPr>
          </a:lstStyle>
          <a:p>
            <a:pPr>
              <a:spcBef>
                <a:spcPct val="50000"/>
              </a:spcBef>
              <a:spcAft>
                <a:spcPct val="0"/>
              </a:spcAft>
              <a:buClrTx/>
              <a:buSzTx/>
              <a:buFontTx/>
              <a:buNone/>
            </a:pPr>
            <a:r>
              <a:rPr lang="de-CH" altLang="de-DE" sz="1200" b="0" dirty="0"/>
              <a:t>Source: FiBL &amp; IFOAM </a:t>
            </a:r>
            <a:r>
              <a:rPr lang="de-CH" altLang="de-DE" sz="1200" b="0" dirty="0" smtClean="0"/>
              <a:t>2015</a:t>
            </a:r>
            <a:endParaRPr lang="de-CH" altLang="de-DE" sz="1200" b="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029"/>
          <p:cNvSpPr>
            <a:spLocks noGrp="1" noChangeArrowheads="1"/>
          </p:cNvSpPr>
          <p:nvPr>
            <p:ph type="title"/>
          </p:nvPr>
        </p:nvSpPr>
        <p:spPr/>
        <p:txBody>
          <a:bodyPr/>
          <a:lstStyle/>
          <a:p>
            <a:pPr eaLnBrk="1" hangingPunct="1"/>
            <a:r>
              <a:rPr lang="en-US" altLang="de-DE" dirty="0" smtClean="0"/>
              <a:t>Organic agricultural land and other organic areas 2013</a:t>
            </a:r>
            <a:endParaRPr lang="de-CH" altLang="de-DE" dirty="0" smtClean="0"/>
          </a:p>
        </p:txBody>
      </p:sp>
      <p:sp>
        <p:nvSpPr>
          <p:cNvPr id="20484" name="Rectangle 15"/>
          <p:cNvSpPr>
            <a:spLocks noGrp="1" noChangeArrowheads="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pPr eaLnBrk="1" hangingPunct="1">
              <a:defRPr/>
            </a:pPr>
            <a:fld id="{9221459A-BB69-43E2-9036-D7268EA25B84}" type="slidenum">
              <a:rPr lang="de-DE" sz="1300" b="0" smtClean="0"/>
              <a:pPr eaLnBrk="1" hangingPunct="1">
                <a:defRPr/>
              </a:pPr>
              <a:t>16</a:t>
            </a:fld>
            <a:endParaRPr lang="de-DE" sz="1300" b="0" smtClean="0"/>
          </a:p>
        </p:txBody>
      </p:sp>
      <p:pic>
        <p:nvPicPr>
          <p:cNvPr id="20485" name="Inhaltsplatzhalter 4"/>
          <p:cNvPicPr>
            <a:picLocks noGrp="1" noChangeAspect="1"/>
          </p:cNvPicPr>
          <p:nvPr>
            <p:ph sz="half" idx="11"/>
          </p:nvPr>
        </p:nvPicPr>
        <p:blipFill>
          <a:blip r:embed="rId3">
            <a:extLst>
              <a:ext uri="{28A0092B-C50C-407E-A947-70E740481C1C}">
                <a14:useLocalDpi xmlns:a14="http://schemas.microsoft.com/office/drawing/2010/main" val="0"/>
              </a:ext>
            </a:extLst>
          </a:blip>
          <a:stretch>
            <a:fillRect/>
          </a:stretch>
        </p:blipFill>
        <p:spPr>
          <a:xfrm>
            <a:off x="1979712" y="1125515"/>
            <a:ext cx="5410200" cy="5100208"/>
          </a:xfrm>
        </p:spPr>
      </p:pic>
      <p:sp>
        <p:nvSpPr>
          <p:cNvPr id="2" name="Text Box 1028"/>
          <p:cNvSpPr txBox="1">
            <a:spLocks noChangeArrowheads="1"/>
          </p:cNvSpPr>
          <p:nvPr/>
        </p:nvSpPr>
        <p:spPr bwMode="auto">
          <a:xfrm>
            <a:off x="3203575" y="6381750"/>
            <a:ext cx="44624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10000"/>
              </a:spcBef>
              <a:spcAft>
                <a:spcPct val="10000"/>
              </a:spcAft>
              <a:buClr>
                <a:schemeClr val="tx1"/>
              </a:buClr>
              <a:buSzPct val="100000"/>
              <a:buFont typeface="Arial Black" pitchFamily="34" charset="0"/>
              <a:buChar char="›"/>
              <a:defRPr sz="2400">
                <a:solidFill>
                  <a:schemeClr val="tx1"/>
                </a:solidFill>
                <a:latin typeface="Arial" charset="0"/>
                <a:ea typeface="ＭＳ Ｐゴシック" pitchFamily="34" charset="-128"/>
              </a:defRPr>
            </a:lvl1pPr>
            <a:lvl2pPr marL="742950" indent="-285750" eaLnBrk="0" hangingPunct="0">
              <a:spcBef>
                <a:spcPct val="10000"/>
              </a:spcBef>
              <a:spcAft>
                <a:spcPct val="10000"/>
              </a:spcAft>
              <a:buClr>
                <a:schemeClr val="tx1"/>
              </a:buClr>
              <a:buSzPct val="100000"/>
              <a:buFont typeface="Arial Black" pitchFamily="34" charset="0"/>
              <a:buChar char="›"/>
              <a:defRPr sz="2000">
                <a:solidFill>
                  <a:schemeClr val="tx1"/>
                </a:solidFill>
                <a:latin typeface="Arial" charset="0"/>
                <a:ea typeface="ＭＳ Ｐゴシック" pitchFamily="34" charset="-128"/>
              </a:defRPr>
            </a:lvl2pPr>
            <a:lvl3pPr marL="11430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3pPr>
            <a:lvl4pPr marL="16002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4pPr>
            <a:lvl5pPr marL="20574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5pPr>
            <a:lvl6pPr marL="25146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6pPr>
            <a:lvl7pPr marL="29718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7pPr>
            <a:lvl8pPr marL="34290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8pPr>
            <a:lvl9pPr marL="38862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9pPr>
          </a:lstStyle>
          <a:p>
            <a:pPr>
              <a:spcBef>
                <a:spcPct val="50000"/>
              </a:spcBef>
              <a:spcAft>
                <a:spcPct val="0"/>
              </a:spcAft>
              <a:buClrTx/>
              <a:buSzTx/>
              <a:buFontTx/>
              <a:buNone/>
            </a:pPr>
            <a:r>
              <a:rPr lang="de-CH" altLang="de-DE" sz="1200" b="0" dirty="0"/>
              <a:t>Source: </a:t>
            </a:r>
            <a:r>
              <a:rPr lang="de-CH" altLang="de-DE" sz="1200" b="0" dirty="0" smtClean="0"/>
              <a:t>FiBL-IFOAM survey 2015</a:t>
            </a:r>
            <a:endParaRPr lang="de-CH" altLang="de-DE" sz="1200" b="0" dirty="0"/>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Titel 1"/>
          <p:cNvSpPr>
            <a:spLocks noGrp="1"/>
          </p:cNvSpPr>
          <p:nvPr>
            <p:ph type="title"/>
          </p:nvPr>
        </p:nvSpPr>
        <p:spPr/>
        <p:txBody>
          <a:bodyPr/>
          <a:lstStyle/>
          <a:p>
            <a:r>
              <a:rPr lang="de-CH" altLang="de-DE" dirty="0" smtClean="0"/>
              <a:t>Organic agricultural land by region 2013 </a:t>
            </a:r>
          </a:p>
        </p:txBody>
      </p:sp>
      <p:sp>
        <p:nvSpPr>
          <p:cNvPr id="21507" name="Rectangle 15"/>
          <p:cNvSpPr>
            <a:spLocks noGrp="1" noChangeArrowheads="1"/>
          </p:cNvSpPr>
          <p:nvPr>
            <p:ph type="sldNum" sz="quarter" idx="10"/>
          </p:nvPr>
        </p:nvSpPr>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676DB8D2-507C-4659-B290-630F42922A21}" type="slidenum">
              <a:rPr lang="de-DE" sz="1300" b="0" smtClean="0"/>
              <a:pPr/>
              <a:t>17</a:t>
            </a:fld>
            <a:endParaRPr lang="de-DE" sz="1300" b="0" dirty="0" smtClean="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8" name="Diagramm 2"/>
          <p:cNvGraphicFramePr/>
          <p:nvPr>
            <p:extLst>
              <p:ext uri="{D42A27DB-BD31-4B8C-83A1-F6EECF244321}">
                <p14:modId xmlns:p14="http://schemas.microsoft.com/office/powerpoint/2010/main" val="2654654937"/>
              </p:ext>
            </p:extLst>
          </p:nvPr>
        </p:nvGraphicFramePr>
        <p:xfrm>
          <a:off x="18593" y="934690"/>
          <a:ext cx="9125407" cy="5733256"/>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el 1"/>
          <p:cNvSpPr>
            <a:spLocks noGrp="1"/>
          </p:cNvSpPr>
          <p:nvPr>
            <p:ph type="title"/>
          </p:nvPr>
        </p:nvSpPr>
        <p:spPr/>
        <p:txBody>
          <a:bodyPr/>
          <a:lstStyle/>
          <a:p>
            <a:pPr eaLnBrk="1" hangingPunct="1"/>
            <a:r>
              <a:rPr lang="de-CH" altLang="de-DE" dirty="0" smtClean="0"/>
              <a:t>The countries with the most organic agricultural land 2013</a:t>
            </a:r>
          </a:p>
        </p:txBody>
      </p:sp>
      <p:sp>
        <p:nvSpPr>
          <p:cNvPr id="22531" name="Inhaltsplatzhalter 2"/>
          <p:cNvSpPr>
            <a:spLocks noGrp="1"/>
          </p:cNvSpPr>
          <p:nvPr>
            <p:ph idx="1"/>
          </p:nvPr>
        </p:nvSpPr>
        <p:spPr>
          <a:xfrm>
            <a:off x="541338" y="1485900"/>
            <a:ext cx="8251825" cy="4705350"/>
          </a:xfrm>
        </p:spPr>
        <p:txBody>
          <a:bodyPr/>
          <a:lstStyle/>
          <a:p>
            <a:pPr eaLnBrk="1" hangingPunct="1">
              <a:buFont typeface="Arial Black" pitchFamily="34" charset="0"/>
              <a:buChar char="›"/>
            </a:pPr>
            <a:r>
              <a:rPr lang="en-US" altLang="de-DE" dirty="0" smtClean="0"/>
              <a:t>Australia is the country with the most organic agricultural land, 97 percent of which is extensive grazing area.</a:t>
            </a:r>
          </a:p>
          <a:p>
            <a:pPr eaLnBrk="1" hangingPunct="1">
              <a:buFont typeface="Arial Black" pitchFamily="34" charset="0"/>
              <a:buChar char="›"/>
            </a:pPr>
            <a:r>
              <a:rPr lang="en-US" altLang="de-DE" dirty="0" smtClean="0"/>
              <a:t>Argentina is second, followed by the United States in third place.</a:t>
            </a:r>
          </a:p>
          <a:p>
            <a:pPr eaLnBrk="1" hangingPunct="1">
              <a:buFont typeface="Arial Black" pitchFamily="34" charset="0"/>
              <a:buChar char="›"/>
            </a:pPr>
            <a:r>
              <a:rPr lang="en-US" altLang="de-DE" dirty="0" smtClean="0"/>
              <a:t>The ten countries with the most organically managed agricultural land have a combined total of 30.5 million hectares, constituting more than seventy percent of the world’s organic agricultural land.</a:t>
            </a:r>
            <a:endParaRPr lang="de-CH" altLang="de-DE" dirty="0" smtClean="0"/>
          </a:p>
        </p:txBody>
      </p:sp>
      <p:sp>
        <p:nvSpPr>
          <p:cNvPr id="22532" name="Rectangle 15"/>
          <p:cNvSpPr>
            <a:spLocks noGrp="1" noChangeArrowheads="1"/>
          </p:cNvSpPr>
          <p:nvPr>
            <p:ph type="sldNum" sz="quarter" idx="10"/>
          </p:nvPr>
        </p:nvSpPr>
        <p:spPr>
          <a:xfrm>
            <a:off x="8188325" y="6437313"/>
            <a:ext cx="508000" cy="287337"/>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pPr eaLnBrk="1" hangingPunct="1">
              <a:defRPr/>
            </a:pPr>
            <a:fld id="{755DC1A5-1B62-4734-989A-35013F3EA668}" type="slidenum">
              <a:rPr lang="de-DE" sz="1300" b="0" smtClean="0"/>
              <a:pPr eaLnBrk="1" hangingPunct="1">
                <a:defRPr/>
              </a:pPr>
              <a:t>18</a:t>
            </a:fld>
            <a:endParaRPr lang="de-DE" sz="1300" b="0" smtClean="0"/>
          </a:p>
        </p:txBody>
      </p:sp>
      <p:sp>
        <p:nvSpPr>
          <p:cNvPr id="22533" name="Text Box 1028"/>
          <p:cNvSpPr txBox="1">
            <a:spLocks noChangeArrowheads="1"/>
          </p:cNvSpPr>
          <p:nvPr/>
        </p:nvSpPr>
        <p:spPr bwMode="auto">
          <a:xfrm>
            <a:off x="3203575" y="6381750"/>
            <a:ext cx="44624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10000"/>
              </a:spcBef>
              <a:spcAft>
                <a:spcPct val="10000"/>
              </a:spcAft>
              <a:buClr>
                <a:schemeClr val="tx1"/>
              </a:buClr>
              <a:buSzPct val="100000"/>
              <a:buFont typeface="Arial Black" pitchFamily="34" charset="0"/>
              <a:buChar char="›"/>
              <a:defRPr sz="2400">
                <a:solidFill>
                  <a:schemeClr val="tx1"/>
                </a:solidFill>
                <a:latin typeface="Arial" charset="0"/>
                <a:ea typeface="ＭＳ Ｐゴシック" pitchFamily="34" charset="-128"/>
              </a:defRPr>
            </a:lvl1pPr>
            <a:lvl2pPr marL="742950" indent="-285750" eaLnBrk="0" hangingPunct="0">
              <a:spcBef>
                <a:spcPct val="10000"/>
              </a:spcBef>
              <a:spcAft>
                <a:spcPct val="10000"/>
              </a:spcAft>
              <a:buClr>
                <a:schemeClr val="tx1"/>
              </a:buClr>
              <a:buSzPct val="100000"/>
              <a:buFont typeface="Arial Black" pitchFamily="34" charset="0"/>
              <a:buChar char="›"/>
              <a:defRPr sz="2000">
                <a:solidFill>
                  <a:schemeClr val="tx1"/>
                </a:solidFill>
                <a:latin typeface="Arial" charset="0"/>
                <a:ea typeface="ＭＳ Ｐゴシック" pitchFamily="34" charset="-128"/>
              </a:defRPr>
            </a:lvl2pPr>
            <a:lvl3pPr marL="11430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3pPr>
            <a:lvl4pPr marL="16002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4pPr>
            <a:lvl5pPr marL="20574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5pPr>
            <a:lvl6pPr marL="25146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6pPr>
            <a:lvl7pPr marL="29718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7pPr>
            <a:lvl8pPr marL="34290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8pPr>
            <a:lvl9pPr marL="38862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9pPr>
          </a:lstStyle>
          <a:p>
            <a:pPr>
              <a:spcBef>
                <a:spcPct val="50000"/>
              </a:spcBef>
              <a:spcAft>
                <a:spcPct val="0"/>
              </a:spcAft>
              <a:buClrTx/>
              <a:buSzTx/>
              <a:buFontTx/>
              <a:buNone/>
            </a:pPr>
            <a:r>
              <a:rPr lang="de-CH" altLang="de-DE" sz="1200" b="0" dirty="0"/>
              <a:t>Source: FiBL &amp; IFOAM </a:t>
            </a:r>
            <a:r>
              <a:rPr lang="de-CH" altLang="de-DE" sz="1200" b="0" dirty="0" smtClean="0"/>
              <a:t>2015</a:t>
            </a:r>
            <a:endParaRPr lang="de-CH" altLang="de-DE" sz="1200" b="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ransition spd="slow" advTm="76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CH" sz="2600" dirty="0" smtClean="0"/>
              <a:t>Organic agricultural land 2013: Top ten countries</a:t>
            </a:r>
            <a:endParaRPr lang="de-CH" sz="2600" dirty="0"/>
          </a:p>
        </p:txBody>
      </p:sp>
      <p:sp>
        <p:nvSpPr>
          <p:cNvPr id="23555" name="Rectangle 15"/>
          <p:cNvSpPr>
            <a:spLocks noGrp="1" noChangeArrowheads="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pPr eaLnBrk="1" hangingPunct="1">
              <a:defRPr/>
            </a:pPr>
            <a:fld id="{A500CB61-8752-4000-9E25-E4DE224A3954}" type="slidenum">
              <a:rPr lang="de-DE" sz="1300" b="0" smtClean="0"/>
              <a:pPr eaLnBrk="1" hangingPunct="1">
                <a:defRPr/>
              </a:pPr>
              <a:t>19</a:t>
            </a:fld>
            <a:endParaRPr lang="de-DE" sz="1300" b="0" smtClean="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8" name="Diagramm 2"/>
          <p:cNvGraphicFramePr/>
          <p:nvPr>
            <p:extLst>
              <p:ext uri="{D42A27DB-BD31-4B8C-83A1-F6EECF244321}">
                <p14:modId xmlns:p14="http://schemas.microsoft.com/office/powerpoint/2010/main" val="120565205"/>
              </p:ext>
            </p:extLst>
          </p:nvPr>
        </p:nvGraphicFramePr>
        <p:xfrm>
          <a:off x="107504" y="946150"/>
          <a:ext cx="9144000" cy="5624281"/>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ransition spd="slow" advTm="231"/>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8"/>
          <p:cNvSpPr>
            <a:spLocks noGrp="1" noChangeArrowheads="1"/>
          </p:cNvSpPr>
          <p:nvPr>
            <p:ph type="title"/>
          </p:nvPr>
        </p:nvSpPr>
        <p:spPr/>
        <p:txBody>
          <a:bodyPr>
            <a:normAutofit fontScale="90000"/>
          </a:bodyPr>
          <a:lstStyle/>
          <a:p>
            <a:r>
              <a:rPr lang="en-US" dirty="0" smtClean="0"/>
              <a:t>Organic Agriculture Worldwide: Key results from the FiBL-IFOAM survey on organic agriculture worldwide 2015: Part 1: Global data and survey background </a:t>
            </a:r>
            <a:endParaRPr lang="de-DE" dirty="0" smtClean="0"/>
          </a:p>
        </p:txBody>
      </p:sp>
      <p:sp>
        <p:nvSpPr>
          <p:cNvPr id="6151" name="Rectangle 15"/>
          <p:cNvSpPr>
            <a:spLocks noGrp="1" noChangeArrowheads="1"/>
          </p:cNvSpPr>
          <p:nvPr>
            <p:ph type="sldNum" sz="quarter" idx="10"/>
          </p:nvPr>
        </p:nvSpPr>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80C87D59-22B2-4F01-B67C-30CB56C75903}" type="slidenum">
              <a:rPr lang="de-DE" sz="1300" b="0" smtClean="0"/>
              <a:pPr/>
              <a:t>2</a:t>
            </a:fld>
            <a:endParaRPr lang="de-DE" sz="1300" b="0" dirty="0" smtClean="0"/>
          </a:p>
        </p:txBody>
      </p:sp>
      <p:sp>
        <p:nvSpPr>
          <p:cNvPr id="6" name="Rectangle 1029"/>
          <p:cNvSpPr txBox="1">
            <a:spLocks noChangeArrowheads="1"/>
          </p:cNvSpPr>
          <p:nvPr/>
        </p:nvSpPr>
        <p:spPr bwMode="auto">
          <a:xfrm>
            <a:off x="536574" y="1556792"/>
            <a:ext cx="8251825" cy="470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92075" bIns="46038" numCol="1" anchor="t" anchorCtr="0" compatLnSpc="1">
            <a:prstTxWarp prst="textNoShape">
              <a:avLst/>
            </a:prstTxWarp>
            <a:normAutofit fontScale="77500" lnSpcReduction="20000"/>
          </a:bodyPr>
          <a:lstStyle>
            <a:lvl1pPr marL="361950" indent="-361950" algn="l" defTabSz="623888" rtl="0" eaLnBrk="0" fontAlgn="base" hangingPunct="0">
              <a:spcBef>
                <a:spcPts val="600"/>
              </a:spcBef>
              <a:spcAft>
                <a:spcPts val="600"/>
              </a:spcAft>
              <a:buClr>
                <a:schemeClr val="tx1"/>
              </a:buClr>
              <a:buSzPct val="100000"/>
              <a:buFont typeface="Arial Black"/>
              <a:buChar char="›"/>
              <a:defRPr sz="2400">
                <a:solidFill>
                  <a:schemeClr val="tx1"/>
                </a:solidFill>
                <a:latin typeface="+mn-lt"/>
                <a:ea typeface="ＭＳ Ｐゴシック" pitchFamily="34" charset="-128"/>
                <a:cs typeface="ＭＳ Ｐゴシック" charset="-128"/>
              </a:defRPr>
            </a:lvl1pPr>
            <a:lvl2pPr marL="685800" indent="-322263" algn="l" defTabSz="623888" rtl="0" eaLnBrk="0" fontAlgn="base" hangingPunct="0">
              <a:spcBef>
                <a:spcPts val="600"/>
              </a:spcBef>
              <a:spcAft>
                <a:spcPts val="600"/>
              </a:spcAft>
              <a:buClr>
                <a:schemeClr val="tx1"/>
              </a:buClr>
              <a:buSzPct val="100000"/>
              <a:buFont typeface="Arial Black"/>
              <a:buChar char="›"/>
              <a:defRPr sz="2000">
                <a:solidFill>
                  <a:schemeClr val="tx1"/>
                </a:solidFill>
                <a:latin typeface="+mn-lt"/>
                <a:ea typeface="ＭＳ Ｐゴシック" pitchFamily="34" charset="-128"/>
              </a:defRPr>
            </a:lvl2pPr>
            <a:lvl3pPr marL="981075" indent="-285750" algn="l" defTabSz="623888" rtl="0" eaLnBrk="0" fontAlgn="base" hangingPunct="0">
              <a:spcBef>
                <a:spcPts val="600"/>
              </a:spcBef>
              <a:spcAft>
                <a:spcPts val="600"/>
              </a:spcAft>
              <a:buClr>
                <a:schemeClr val="tx1"/>
              </a:buClr>
              <a:buSzPct val="100000"/>
              <a:buFont typeface="Arial Black"/>
              <a:buChar char="›"/>
              <a:defRPr>
                <a:solidFill>
                  <a:schemeClr val="tx1"/>
                </a:solidFill>
                <a:latin typeface="+mn-lt"/>
                <a:ea typeface="ＭＳ Ｐゴシック" pitchFamily="34" charset="-128"/>
              </a:defRPr>
            </a:lvl3pPr>
            <a:lvl4pPr marL="1238250" indent="-244475" algn="l" defTabSz="623888" rtl="0" eaLnBrk="0" fontAlgn="base" hangingPunct="0">
              <a:spcBef>
                <a:spcPts val="600"/>
              </a:spcBef>
              <a:spcAft>
                <a:spcPts val="600"/>
              </a:spcAft>
              <a:buClr>
                <a:schemeClr val="tx1"/>
              </a:buClr>
              <a:buSzPct val="100000"/>
              <a:buFont typeface="Arial Black"/>
              <a:buChar char="›"/>
              <a:defRPr>
                <a:solidFill>
                  <a:schemeClr val="tx1"/>
                </a:solidFill>
                <a:latin typeface="+mn-lt"/>
                <a:ea typeface="ＭＳ Ｐゴシック" pitchFamily="34" charset="-128"/>
              </a:defRPr>
            </a:lvl4pPr>
            <a:lvl5pPr marL="1487488" indent="-228600" algn="l" defTabSz="623888" rtl="0" eaLnBrk="0" fontAlgn="base" hangingPunct="0">
              <a:spcBef>
                <a:spcPts val="600"/>
              </a:spcBef>
              <a:spcAft>
                <a:spcPts val="600"/>
              </a:spcAft>
              <a:buClr>
                <a:schemeClr val="tx1"/>
              </a:buClr>
              <a:buSzPct val="100000"/>
              <a:buFont typeface="Arial Black"/>
              <a:buChar char="›"/>
              <a:defRPr>
                <a:solidFill>
                  <a:schemeClr val="tx1"/>
                </a:solidFill>
                <a:latin typeface="+mn-lt"/>
                <a:ea typeface="ＭＳ Ｐゴシック" pitchFamily="34" charset="-128"/>
              </a:defRPr>
            </a:lvl5pPr>
            <a:lvl6pPr marL="1944688" indent="-228600" algn="l" defTabSz="623888" rtl="0" eaLnBrk="1" fontAlgn="base" hangingPunct="1">
              <a:spcBef>
                <a:spcPct val="10000"/>
              </a:spcBef>
              <a:spcAft>
                <a:spcPct val="10000"/>
              </a:spcAft>
              <a:buClr>
                <a:schemeClr val="tx1"/>
              </a:buClr>
              <a:buFont typeface="Arial" charset="0"/>
              <a:buBlip>
                <a:blip r:embed="rId3"/>
              </a:buBlip>
              <a:defRPr b="1">
                <a:solidFill>
                  <a:schemeClr val="tx1"/>
                </a:solidFill>
                <a:latin typeface="+mn-lt"/>
                <a:ea typeface="ＭＳ Ｐゴシック" charset="-128"/>
              </a:defRPr>
            </a:lvl6pPr>
            <a:lvl7pPr marL="2401888" indent="-228600" algn="l" defTabSz="623888" rtl="0" eaLnBrk="1" fontAlgn="base" hangingPunct="1">
              <a:spcBef>
                <a:spcPct val="10000"/>
              </a:spcBef>
              <a:spcAft>
                <a:spcPct val="10000"/>
              </a:spcAft>
              <a:buClr>
                <a:schemeClr val="tx1"/>
              </a:buClr>
              <a:buFont typeface="Arial" charset="0"/>
              <a:buBlip>
                <a:blip r:embed="rId3"/>
              </a:buBlip>
              <a:defRPr b="1">
                <a:solidFill>
                  <a:schemeClr val="tx1"/>
                </a:solidFill>
                <a:latin typeface="+mn-lt"/>
                <a:ea typeface="ＭＳ Ｐゴシック" charset="-128"/>
              </a:defRPr>
            </a:lvl7pPr>
            <a:lvl8pPr marL="2859088" indent="-228600" algn="l" defTabSz="623888" rtl="0" eaLnBrk="1" fontAlgn="base" hangingPunct="1">
              <a:spcBef>
                <a:spcPct val="10000"/>
              </a:spcBef>
              <a:spcAft>
                <a:spcPct val="10000"/>
              </a:spcAft>
              <a:buClr>
                <a:schemeClr val="tx1"/>
              </a:buClr>
              <a:buFont typeface="Arial" charset="0"/>
              <a:buBlip>
                <a:blip r:embed="rId3"/>
              </a:buBlip>
              <a:defRPr b="1">
                <a:solidFill>
                  <a:schemeClr val="tx1"/>
                </a:solidFill>
                <a:latin typeface="+mn-lt"/>
                <a:ea typeface="ＭＳ Ｐゴシック" charset="-128"/>
              </a:defRPr>
            </a:lvl8pPr>
            <a:lvl9pPr marL="3316288" indent="-228600" algn="l" defTabSz="623888" rtl="0" eaLnBrk="1" fontAlgn="base" hangingPunct="1">
              <a:spcBef>
                <a:spcPct val="10000"/>
              </a:spcBef>
              <a:spcAft>
                <a:spcPct val="10000"/>
              </a:spcAft>
              <a:buClr>
                <a:schemeClr val="tx1"/>
              </a:buClr>
              <a:buFont typeface="Arial" charset="0"/>
              <a:buBlip>
                <a:blip r:embed="rId3"/>
              </a:buBlip>
              <a:defRPr b="1">
                <a:solidFill>
                  <a:schemeClr val="tx1"/>
                </a:solidFill>
                <a:latin typeface="+mn-lt"/>
                <a:ea typeface="ＭＳ Ｐゴシック" charset="-128"/>
              </a:defRPr>
            </a:lvl9pPr>
          </a:lstStyle>
          <a:p>
            <a:pPr eaLnBrk="1" hangingPunct="1">
              <a:defRPr/>
            </a:pPr>
            <a:r>
              <a:rPr lang="en-GB" b="0" kern="0" dirty="0" smtClean="0"/>
              <a:t>Data compiled by the Research Institute of Organic Agriculture FiBL, Frick, Switzerland, in cooperation with the  International Federation of Organic Agriculture Movements IFOAM – Organics International, based on national data sources and data from certifiers. </a:t>
            </a:r>
          </a:p>
          <a:p>
            <a:pPr eaLnBrk="1" hangingPunct="1">
              <a:defRPr/>
            </a:pPr>
            <a:r>
              <a:rPr lang="en-GB" b="0" kern="0" dirty="0" smtClean="0"/>
              <a:t>Data as published February 2015 in FiBL &amp; IFOAM (2015) The World of Organic Agriculture. Statistics and Emerging Trends 2015. Frick and Bonn </a:t>
            </a:r>
          </a:p>
          <a:p>
            <a:pPr eaLnBrk="1" hangingPunct="1">
              <a:defRPr/>
            </a:pPr>
            <a:r>
              <a:rPr lang="en-GB" b="0" kern="0" dirty="0" smtClean="0"/>
              <a:t>For updates check </a:t>
            </a:r>
            <a:r>
              <a:rPr lang="en-GB" b="0" kern="0" dirty="0" smtClean="0">
                <a:hlinkClick r:id="rId4"/>
              </a:rPr>
              <a:t>www.organic-world.net</a:t>
            </a:r>
            <a:endParaRPr lang="de-CH" b="0" kern="0" dirty="0" smtClean="0"/>
          </a:p>
          <a:p>
            <a:pPr eaLnBrk="1" hangingPunct="1">
              <a:defRPr/>
            </a:pPr>
            <a:r>
              <a:rPr lang="de-CH" b="0" kern="0" dirty="0" smtClean="0"/>
              <a:t>This presentation is available online at: </a:t>
            </a:r>
            <a:r>
              <a:rPr lang="de-CH" b="0" kern="0" dirty="0">
                <a:hlinkClick r:id="rId5"/>
              </a:rPr>
              <a:t>http://</a:t>
            </a:r>
            <a:r>
              <a:rPr lang="de-CH" b="0" kern="0" dirty="0" smtClean="0">
                <a:hlinkClick r:id="rId5"/>
              </a:rPr>
              <a:t>www.organic-world.net/yearbook/yearbook2015/slide-presentations.html</a:t>
            </a:r>
            <a:r>
              <a:rPr lang="de-CH" b="0" kern="0" dirty="0" smtClean="0"/>
              <a:t>  </a:t>
            </a:r>
          </a:p>
          <a:p>
            <a:pPr eaLnBrk="1" hangingPunct="1">
              <a:defRPr/>
            </a:pPr>
            <a:r>
              <a:rPr lang="de-CH" b="0" kern="0" dirty="0" smtClean="0"/>
              <a:t>Texts and graphs: Helga Willer and Julia Lernoud; Research Institute of Organic Agriculture, FiBL, Frick, Switzerland </a:t>
            </a:r>
          </a:p>
          <a:p>
            <a:pPr eaLnBrk="1" hangingPunct="1">
              <a:defRPr/>
            </a:pPr>
            <a:r>
              <a:rPr lang="en-GB" b="0" kern="0" dirty="0" smtClean="0"/>
              <a:t>Contact: Helga Willer, Research Institute of Organic Agriculture, FiBL, Frick, Switzerland, </a:t>
            </a:r>
            <a:r>
              <a:rPr lang="en-GB" b="0" kern="0" dirty="0" smtClean="0">
                <a:hlinkClick r:id="rId6"/>
              </a:rPr>
              <a:t>helga.willer@fibl.org</a:t>
            </a:r>
            <a:endParaRPr lang="en-GB" b="0" kern="0" dirty="0" smtClean="0"/>
          </a:p>
          <a:p>
            <a:pPr eaLnBrk="1" hangingPunct="1">
              <a:defRPr/>
            </a:pPr>
            <a:r>
              <a:rPr lang="en-GB" b="0" kern="0" dirty="0" smtClean="0"/>
              <a:t>© Research Institute of Organic Agriculture (FiBL), </a:t>
            </a:r>
            <a:r>
              <a:rPr lang="de-CH" b="0" kern="0" dirty="0" smtClean="0"/>
              <a:t>Frick, Switzerland, February, 2015</a:t>
            </a:r>
            <a:endParaRPr lang="en-GB" b="0" kern="0" dirty="0" smtClean="0"/>
          </a:p>
        </p:txBody>
      </p:sp>
      <p:pic>
        <p:nvPicPr>
          <p:cNvPr id="5" name="Picture 4"/>
          <p:cNvPicPr>
            <a:picLocks noChangeAspect="1"/>
          </p:cNvPicPr>
          <p:nvPr/>
        </p:nvPicPr>
        <p:blipFill rotWithShape="1">
          <a:blip r:embed="rId7">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el 1"/>
          <p:cNvSpPr>
            <a:spLocks noGrp="1"/>
          </p:cNvSpPr>
          <p:nvPr>
            <p:ph type="title"/>
          </p:nvPr>
        </p:nvSpPr>
        <p:spPr/>
        <p:txBody>
          <a:bodyPr/>
          <a:lstStyle/>
          <a:p>
            <a:pPr eaLnBrk="1" hangingPunct="1"/>
            <a:r>
              <a:rPr lang="de-CH" altLang="de-DE" dirty="0" smtClean="0"/>
              <a:t>Share of organic land of total agricultural area 2013</a:t>
            </a:r>
          </a:p>
        </p:txBody>
      </p:sp>
      <p:sp>
        <p:nvSpPr>
          <p:cNvPr id="3" name="Inhaltsplatzhalter 2"/>
          <p:cNvSpPr>
            <a:spLocks noGrp="1"/>
          </p:cNvSpPr>
          <p:nvPr>
            <p:ph idx="1"/>
          </p:nvPr>
        </p:nvSpPr>
        <p:spPr>
          <a:xfrm>
            <a:off x="541338" y="1485900"/>
            <a:ext cx="8251825" cy="4705350"/>
          </a:xfrm>
        </p:spPr>
        <p:txBody>
          <a:bodyPr>
            <a:normAutofit fontScale="85000" lnSpcReduction="20000"/>
          </a:bodyPr>
          <a:lstStyle/>
          <a:p>
            <a:pPr eaLnBrk="1" hangingPunct="1">
              <a:defRPr/>
            </a:pPr>
            <a:r>
              <a:rPr lang="en-US" dirty="0" smtClean="0">
                <a:ea typeface="ＭＳ Ｐゴシック" charset="-128"/>
              </a:rPr>
              <a:t>The share of the world’s organic agricultural of all agricultural land is 0.98 percent.</a:t>
            </a:r>
          </a:p>
          <a:p>
            <a:pPr eaLnBrk="1" hangingPunct="1">
              <a:defRPr/>
            </a:pPr>
            <a:r>
              <a:rPr lang="en-US" dirty="0" smtClean="0">
                <a:ea typeface="ＭＳ Ｐゴシック" charset="-128"/>
              </a:rPr>
              <a:t>By region, the share is highest in Oceania (4.1 percent), followed by Europe with 2.4 percent and Latin America with 1.1 percent. </a:t>
            </a:r>
          </a:p>
          <a:p>
            <a:pPr eaLnBrk="1" hangingPunct="1">
              <a:defRPr/>
            </a:pPr>
            <a:r>
              <a:rPr lang="en-US" dirty="0" smtClean="0">
                <a:ea typeface="ＭＳ Ｐゴシック" charset="-128"/>
              </a:rPr>
              <a:t>In the 27 countries of the European Union, the share of organically managed land is 5.7 percent. In the other regions, the share of organically managed land is less than one percent.</a:t>
            </a:r>
          </a:p>
          <a:p>
            <a:pPr eaLnBrk="1" hangingPunct="1">
              <a:defRPr/>
            </a:pPr>
            <a:r>
              <a:rPr lang="en-US" dirty="0" smtClean="0">
                <a:ea typeface="ＭＳ Ｐゴシック" charset="-128"/>
              </a:rPr>
              <a:t>Eleven countries have more than 10 percent organic land and 15 countries have between 5 and 10 percent organic land.</a:t>
            </a:r>
          </a:p>
          <a:p>
            <a:pPr eaLnBrk="1" hangingPunct="1">
              <a:defRPr/>
            </a:pPr>
            <a:r>
              <a:rPr lang="en-US" dirty="0" smtClean="0">
                <a:ea typeface="ＭＳ Ｐゴシック" charset="-128"/>
              </a:rPr>
              <a:t>However, almost 60 percent of the countries for which data are available have less than one percent </a:t>
            </a:r>
            <a:r>
              <a:rPr lang="de-CH" dirty="0" err="1" smtClean="0">
                <a:ea typeface="ＭＳ Ｐゴシック" charset="-128"/>
              </a:rPr>
              <a:t>organic</a:t>
            </a:r>
            <a:r>
              <a:rPr lang="de-CH" dirty="0" smtClean="0">
                <a:ea typeface="ＭＳ Ｐゴシック" charset="-128"/>
              </a:rPr>
              <a:t> </a:t>
            </a:r>
            <a:r>
              <a:rPr lang="de-CH" dirty="0" err="1" smtClean="0">
                <a:ea typeface="ＭＳ Ｐゴシック" charset="-128"/>
              </a:rPr>
              <a:t>agricultural</a:t>
            </a:r>
            <a:r>
              <a:rPr lang="de-CH" dirty="0" smtClean="0">
                <a:ea typeface="ＭＳ Ｐゴシック" charset="-128"/>
              </a:rPr>
              <a:t> </a:t>
            </a:r>
            <a:r>
              <a:rPr lang="de-CH" dirty="0" err="1" smtClean="0">
                <a:ea typeface="ＭＳ Ｐゴシック" charset="-128"/>
              </a:rPr>
              <a:t>land</a:t>
            </a:r>
            <a:r>
              <a:rPr lang="de-CH" dirty="0" smtClean="0">
                <a:ea typeface="ＭＳ Ｐゴシック" charset="-128"/>
              </a:rPr>
              <a:t>.</a:t>
            </a:r>
          </a:p>
          <a:p>
            <a:pPr eaLnBrk="1" hangingPunct="1">
              <a:defRPr/>
            </a:pPr>
            <a:r>
              <a:rPr lang="en-US" dirty="0" smtClean="0">
                <a:ea typeface="ＭＳ Ｐゴシック" charset="-128"/>
              </a:rPr>
              <a:t>The country with the highest share is the Falkland Islands (Malvinas), where several large sheep farms are working organically, followed by Liechtenstein (31 percent) and Austria (19.5 percent). </a:t>
            </a:r>
          </a:p>
          <a:p>
            <a:pPr eaLnBrk="1" hangingPunct="1">
              <a:defRPr/>
            </a:pPr>
            <a:r>
              <a:rPr lang="en-US" dirty="0" smtClean="0">
                <a:ea typeface="ＭＳ Ｐゴシック" charset="-128"/>
              </a:rPr>
              <a:t>It is interesting to note that many island states have high shares.</a:t>
            </a:r>
          </a:p>
        </p:txBody>
      </p:sp>
      <p:sp>
        <p:nvSpPr>
          <p:cNvPr id="24580" name="Rectangle 15"/>
          <p:cNvSpPr>
            <a:spLocks noGrp="1" noChangeArrowheads="1"/>
          </p:cNvSpPr>
          <p:nvPr>
            <p:ph type="sldNum" sz="quarter" idx="10"/>
          </p:nvPr>
        </p:nvSpPr>
        <p:spPr>
          <a:xfrm>
            <a:off x="8188325" y="6405563"/>
            <a:ext cx="508000" cy="287337"/>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pPr eaLnBrk="1" hangingPunct="1">
              <a:defRPr/>
            </a:pPr>
            <a:fld id="{F4F91732-1CA4-42AF-B01A-8260F75EE352}" type="slidenum">
              <a:rPr lang="de-DE" sz="1300" b="0" smtClean="0"/>
              <a:pPr eaLnBrk="1" hangingPunct="1">
                <a:defRPr/>
              </a:pPr>
              <a:t>20</a:t>
            </a:fld>
            <a:endParaRPr lang="de-DE" sz="1300" b="0" smtClean="0"/>
          </a:p>
        </p:txBody>
      </p:sp>
      <p:sp>
        <p:nvSpPr>
          <p:cNvPr id="24581" name="Text Box 1028"/>
          <p:cNvSpPr txBox="1">
            <a:spLocks noChangeArrowheads="1"/>
          </p:cNvSpPr>
          <p:nvPr/>
        </p:nvSpPr>
        <p:spPr bwMode="auto">
          <a:xfrm>
            <a:off x="3203575" y="6392863"/>
            <a:ext cx="44624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10000"/>
              </a:spcBef>
              <a:spcAft>
                <a:spcPct val="10000"/>
              </a:spcAft>
              <a:buClr>
                <a:schemeClr val="tx1"/>
              </a:buClr>
              <a:buSzPct val="100000"/>
              <a:buFont typeface="Arial Black" pitchFamily="34" charset="0"/>
              <a:buChar char="›"/>
              <a:defRPr sz="2400">
                <a:solidFill>
                  <a:schemeClr val="tx1"/>
                </a:solidFill>
                <a:latin typeface="Arial" charset="0"/>
                <a:ea typeface="ＭＳ Ｐゴシック" pitchFamily="34" charset="-128"/>
              </a:defRPr>
            </a:lvl1pPr>
            <a:lvl2pPr marL="742950" indent="-285750" eaLnBrk="0" hangingPunct="0">
              <a:spcBef>
                <a:spcPct val="10000"/>
              </a:spcBef>
              <a:spcAft>
                <a:spcPct val="10000"/>
              </a:spcAft>
              <a:buClr>
                <a:schemeClr val="tx1"/>
              </a:buClr>
              <a:buSzPct val="100000"/>
              <a:buFont typeface="Arial Black" pitchFamily="34" charset="0"/>
              <a:buChar char="›"/>
              <a:defRPr sz="2000">
                <a:solidFill>
                  <a:schemeClr val="tx1"/>
                </a:solidFill>
                <a:latin typeface="Arial" charset="0"/>
                <a:ea typeface="ＭＳ Ｐゴシック" pitchFamily="34" charset="-128"/>
              </a:defRPr>
            </a:lvl2pPr>
            <a:lvl3pPr marL="11430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3pPr>
            <a:lvl4pPr marL="16002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4pPr>
            <a:lvl5pPr marL="20574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5pPr>
            <a:lvl6pPr marL="25146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6pPr>
            <a:lvl7pPr marL="29718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7pPr>
            <a:lvl8pPr marL="34290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8pPr>
            <a:lvl9pPr marL="38862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9pPr>
          </a:lstStyle>
          <a:p>
            <a:pPr>
              <a:spcBef>
                <a:spcPct val="50000"/>
              </a:spcBef>
              <a:spcAft>
                <a:spcPct val="0"/>
              </a:spcAft>
              <a:buClrTx/>
              <a:buSzTx/>
              <a:buFontTx/>
              <a:buNone/>
            </a:pPr>
            <a:r>
              <a:rPr lang="de-CH" altLang="de-DE" sz="1200" b="0" dirty="0"/>
              <a:t>Source: FiBL &amp; IFOAM </a:t>
            </a:r>
            <a:r>
              <a:rPr lang="de-CH" altLang="de-DE" sz="1200" b="0" dirty="0" smtClean="0"/>
              <a:t>2015</a:t>
            </a:r>
            <a:endParaRPr lang="de-CH" altLang="de-DE" sz="1200" b="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ransition spd="slow" advTm="204"/>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el 1"/>
          <p:cNvSpPr>
            <a:spLocks noGrp="1"/>
          </p:cNvSpPr>
          <p:nvPr>
            <p:ph type="title"/>
          </p:nvPr>
        </p:nvSpPr>
        <p:spPr/>
        <p:txBody>
          <a:bodyPr/>
          <a:lstStyle/>
          <a:p>
            <a:pPr eaLnBrk="1" hangingPunct="1"/>
            <a:r>
              <a:rPr lang="de-CH" altLang="de-DE" dirty="0" smtClean="0"/>
              <a:t>Shares of organic agricultural land by region 2013</a:t>
            </a:r>
          </a:p>
        </p:txBody>
      </p:sp>
      <p:sp>
        <p:nvSpPr>
          <p:cNvPr id="8" name="Inhaltsplatzhalter 2"/>
          <p:cNvSpPr>
            <a:spLocks noGrp="1"/>
          </p:cNvSpPr>
          <p:nvPr>
            <p:ph idx="1"/>
          </p:nvPr>
        </p:nvSpPr>
        <p:spPr/>
        <p:txBody>
          <a:bodyPr/>
          <a:lstStyle/>
          <a:p>
            <a:pPr>
              <a:defRPr/>
            </a:pPr>
            <a:endParaRPr lang="de-CH" dirty="0" smtClean="0"/>
          </a:p>
          <a:p>
            <a:pPr>
              <a:defRPr/>
            </a:pPr>
            <a:endParaRPr lang="de-CH" dirty="0"/>
          </a:p>
          <a:p>
            <a:pPr>
              <a:defRPr/>
            </a:pPr>
            <a:endParaRPr lang="de-CH" dirty="0" smtClean="0"/>
          </a:p>
          <a:p>
            <a:pPr>
              <a:defRPr/>
            </a:pPr>
            <a:endParaRPr lang="de-CH" dirty="0"/>
          </a:p>
          <a:p>
            <a:pPr>
              <a:defRPr/>
            </a:pPr>
            <a:endParaRPr lang="de-CH" dirty="0" smtClean="0"/>
          </a:p>
          <a:p>
            <a:pPr>
              <a:defRPr/>
            </a:pPr>
            <a:endParaRPr lang="de-CH" dirty="0"/>
          </a:p>
          <a:p>
            <a:pPr>
              <a:defRPr/>
            </a:pPr>
            <a:endParaRPr lang="de-CH" dirty="0" smtClean="0"/>
          </a:p>
          <a:p>
            <a:pPr>
              <a:defRPr/>
            </a:pPr>
            <a:endParaRPr lang="de-CH" dirty="0"/>
          </a:p>
          <a:p>
            <a:pPr marL="0" indent="0">
              <a:buFont typeface="Arial Black"/>
              <a:buNone/>
              <a:defRPr/>
            </a:pPr>
            <a:r>
              <a:rPr lang="de-CH" sz="1400" dirty="0" smtClean="0"/>
              <a:t>(European Union: 5.7 %)</a:t>
            </a:r>
            <a:endParaRPr lang="de-CH" sz="1400" dirty="0"/>
          </a:p>
        </p:txBody>
      </p:sp>
      <p:sp>
        <p:nvSpPr>
          <p:cNvPr id="25604" name="Rectangle 15"/>
          <p:cNvSpPr>
            <a:spLocks noGrp="1" noChangeArrowheads="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pPr eaLnBrk="1" hangingPunct="1">
              <a:defRPr/>
            </a:pPr>
            <a:fld id="{E0611B52-91C9-42FD-925B-F34FAF30ADB1}" type="slidenum">
              <a:rPr lang="de-DE" sz="1300" b="0" smtClean="0"/>
              <a:pPr eaLnBrk="1" hangingPunct="1">
                <a:defRPr/>
              </a:pPr>
              <a:t>21</a:t>
            </a:fld>
            <a:endParaRPr lang="de-DE" sz="1300" b="0" smtClean="0"/>
          </a:p>
        </p:txBody>
      </p:sp>
      <p:sp>
        <p:nvSpPr>
          <p:cNvPr id="2" name="Text Box 1028"/>
          <p:cNvSpPr txBox="1">
            <a:spLocks noChangeArrowheads="1"/>
          </p:cNvSpPr>
          <p:nvPr/>
        </p:nvSpPr>
        <p:spPr bwMode="auto">
          <a:xfrm>
            <a:off x="3203575" y="6381750"/>
            <a:ext cx="44624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10000"/>
              </a:spcBef>
              <a:spcAft>
                <a:spcPct val="10000"/>
              </a:spcAft>
              <a:buClr>
                <a:schemeClr val="tx1"/>
              </a:buClr>
              <a:buSzPct val="100000"/>
              <a:buFont typeface="Arial Black" pitchFamily="34" charset="0"/>
              <a:buChar char="›"/>
              <a:defRPr sz="2400">
                <a:solidFill>
                  <a:schemeClr val="tx1"/>
                </a:solidFill>
                <a:latin typeface="Arial" charset="0"/>
                <a:ea typeface="ＭＳ Ｐゴシック" pitchFamily="34" charset="-128"/>
              </a:defRPr>
            </a:lvl1pPr>
            <a:lvl2pPr marL="742950" indent="-285750" eaLnBrk="0" hangingPunct="0">
              <a:spcBef>
                <a:spcPct val="10000"/>
              </a:spcBef>
              <a:spcAft>
                <a:spcPct val="10000"/>
              </a:spcAft>
              <a:buClr>
                <a:schemeClr val="tx1"/>
              </a:buClr>
              <a:buSzPct val="100000"/>
              <a:buFont typeface="Arial Black" pitchFamily="34" charset="0"/>
              <a:buChar char="›"/>
              <a:defRPr sz="2000">
                <a:solidFill>
                  <a:schemeClr val="tx1"/>
                </a:solidFill>
                <a:latin typeface="Arial" charset="0"/>
                <a:ea typeface="ＭＳ Ｐゴシック" pitchFamily="34" charset="-128"/>
              </a:defRPr>
            </a:lvl2pPr>
            <a:lvl3pPr marL="11430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3pPr>
            <a:lvl4pPr marL="16002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4pPr>
            <a:lvl5pPr marL="20574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5pPr>
            <a:lvl6pPr marL="25146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6pPr>
            <a:lvl7pPr marL="29718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7pPr>
            <a:lvl8pPr marL="34290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8pPr>
            <a:lvl9pPr marL="38862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9pPr>
          </a:lstStyle>
          <a:p>
            <a:pPr>
              <a:spcBef>
                <a:spcPct val="50000"/>
              </a:spcBef>
              <a:spcAft>
                <a:spcPct val="0"/>
              </a:spcAft>
              <a:buClrTx/>
              <a:buSzTx/>
              <a:buFontTx/>
              <a:buNone/>
            </a:pPr>
            <a:r>
              <a:rPr lang="de-CH" altLang="de-DE" sz="1200" b="0" dirty="0"/>
              <a:t>Source: FiBL &amp; IFOAM </a:t>
            </a:r>
            <a:r>
              <a:rPr lang="de-CH" altLang="de-DE" sz="1200" b="0" dirty="0" smtClean="0"/>
              <a:t>2015</a:t>
            </a:r>
            <a:endParaRPr lang="de-CH" altLang="de-DE" sz="1200" b="0" dirty="0"/>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9179" t="27280" r="18880" b="36360"/>
          <a:stretch/>
        </p:blipFill>
        <p:spPr bwMode="auto">
          <a:xfrm>
            <a:off x="107504" y="1484784"/>
            <a:ext cx="9036496" cy="35582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Grp="1" noChangeArrowheads="1"/>
          </p:cNvSpPr>
          <p:nvPr>
            <p:ph type="title"/>
          </p:nvPr>
        </p:nvSpPr>
        <p:spPr>
          <a:xfrm>
            <a:off x="179512" y="188640"/>
            <a:ext cx="8251825" cy="717550"/>
          </a:xfrm>
        </p:spPr>
        <p:txBody>
          <a:bodyPr/>
          <a:lstStyle/>
          <a:p>
            <a:r>
              <a:rPr lang="en-GB" dirty="0" smtClean="0"/>
              <a:t>The highest shares of organic agr. land  2013</a:t>
            </a:r>
            <a:endParaRPr lang="en-GB" dirty="0"/>
          </a:p>
        </p:txBody>
      </p:sp>
      <p:sp>
        <p:nvSpPr>
          <p:cNvPr id="26629" name="Rectangle 15"/>
          <p:cNvSpPr>
            <a:spLocks noGrp="1" noChangeArrowheads="1"/>
          </p:cNvSpPr>
          <p:nvPr>
            <p:ph type="sldNum" sz="quarter" idx="10"/>
          </p:nvPr>
        </p:nvSpPr>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A78F6187-2253-4860-ABE1-11ECE66A20AC}" type="slidenum">
              <a:rPr lang="de-DE" sz="1300" b="0" smtClean="0"/>
              <a:pPr/>
              <a:t>22</a:t>
            </a:fld>
            <a:endParaRPr lang="de-DE" sz="1300" b="0" dirty="0" smtClean="0"/>
          </a:p>
        </p:txBody>
      </p:sp>
      <p:sp>
        <p:nvSpPr>
          <p:cNvPr id="26627" name="Text Box 4"/>
          <p:cNvSpPr txBox="1">
            <a:spLocks noChangeArrowheads="1"/>
          </p:cNvSpPr>
          <p:nvPr/>
        </p:nvSpPr>
        <p:spPr bwMode="auto">
          <a:xfrm>
            <a:off x="2484438" y="6400800"/>
            <a:ext cx="41036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10000"/>
              </a:spcBef>
              <a:spcAft>
                <a:spcPct val="10000"/>
              </a:spcAft>
              <a:buClr>
                <a:schemeClr val="tx1"/>
              </a:buClr>
              <a:buSzPct val="100000"/>
              <a:buFont typeface="Arial Black" pitchFamily="34" charset="0"/>
              <a:buChar char="›"/>
              <a:defRPr sz="2400">
                <a:solidFill>
                  <a:schemeClr val="tx1"/>
                </a:solidFill>
                <a:latin typeface="Arial" charset="0"/>
                <a:ea typeface="ＭＳ Ｐゴシック" pitchFamily="34" charset="-128"/>
              </a:defRPr>
            </a:lvl1pPr>
            <a:lvl2pPr marL="742950" indent="-285750" eaLnBrk="0" hangingPunct="0">
              <a:spcBef>
                <a:spcPct val="10000"/>
              </a:spcBef>
              <a:spcAft>
                <a:spcPct val="10000"/>
              </a:spcAft>
              <a:buClr>
                <a:schemeClr val="tx1"/>
              </a:buClr>
              <a:buSzPct val="100000"/>
              <a:buFont typeface="Arial Black" pitchFamily="34" charset="0"/>
              <a:buChar char="›"/>
              <a:defRPr sz="2000">
                <a:solidFill>
                  <a:schemeClr val="tx1"/>
                </a:solidFill>
                <a:latin typeface="Arial" charset="0"/>
                <a:ea typeface="ＭＳ Ｐゴシック" pitchFamily="34" charset="-128"/>
              </a:defRPr>
            </a:lvl2pPr>
            <a:lvl3pPr marL="11430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3pPr>
            <a:lvl4pPr marL="16002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4pPr>
            <a:lvl5pPr marL="20574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5pPr>
            <a:lvl6pPr marL="25146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6pPr>
            <a:lvl7pPr marL="29718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7pPr>
            <a:lvl8pPr marL="34290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8pPr>
            <a:lvl9pPr marL="38862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9pPr>
          </a:lstStyle>
          <a:p>
            <a:pPr>
              <a:spcBef>
                <a:spcPct val="50000"/>
              </a:spcBef>
              <a:spcAft>
                <a:spcPct val="0"/>
              </a:spcAft>
              <a:buClrTx/>
              <a:buSzTx/>
              <a:buFontTx/>
              <a:buNone/>
            </a:pPr>
            <a:endParaRPr lang="en-US" altLang="de-DE" dirty="0"/>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9" name="Diagramm 2"/>
          <p:cNvGraphicFramePr/>
          <p:nvPr>
            <p:extLst>
              <p:ext uri="{D42A27DB-BD31-4B8C-83A1-F6EECF244321}">
                <p14:modId xmlns:p14="http://schemas.microsoft.com/office/powerpoint/2010/main" val="2544374386"/>
              </p:ext>
            </p:extLst>
          </p:nvPr>
        </p:nvGraphicFramePr>
        <p:xfrm>
          <a:off x="0" y="1052736"/>
          <a:ext cx="9144000" cy="5624281"/>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ransition spd="slow" advTm="254"/>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de-CH" altLang="de-DE" dirty="0" smtClean="0"/>
              <a:t>Distribution of organic shares 2013</a:t>
            </a:r>
          </a:p>
        </p:txBody>
      </p:sp>
      <p:sp>
        <p:nvSpPr>
          <p:cNvPr id="27652" name="Rectangle 15"/>
          <p:cNvSpPr>
            <a:spLocks noGrp="1" noChangeArrowheads="1"/>
          </p:cNvSpPr>
          <p:nvPr>
            <p:ph type="sldNum" sz="quarter" idx="10"/>
          </p:nvPr>
        </p:nvSpPr>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7BBA8DA4-CF22-4F4D-B563-726009ED2B89}" type="slidenum">
              <a:rPr lang="de-DE" sz="1300" b="0" smtClean="0"/>
              <a:pPr/>
              <a:t>23</a:t>
            </a:fld>
            <a:endParaRPr lang="de-DE" sz="1300" b="0" dirty="0" smtClean="0"/>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9" name="Diagramm 2"/>
          <p:cNvGraphicFramePr/>
          <p:nvPr>
            <p:extLst>
              <p:ext uri="{D42A27DB-BD31-4B8C-83A1-F6EECF244321}">
                <p14:modId xmlns:p14="http://schemas.microsoft.com/office/powerpoint/2010/main" val="2293387000"/>
              </p:ext>
            </p:extLst>
          </p:nvPr>
        </p:nvGraphicFramePr>
        <p:xfrm>
          <a:off x="179512" y="944202"/>
          <a:ext cx="8333319" cy="5328592"/>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ransition advTm="164"/>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el 1"/>
          <p:cNvSpPr>
            <a:spLocks noGrp="1"/>
          </p:cNvSpPr>
          <p:nvPr>
            <p:ph type="title"/>
          </p:nvPr>
        </p:nvSpPr>
        <p:spPr/>
        <p:txBody>
          <a:bodyPr/>
          <a:lstStyle/>
          <a:p>
            <a:r>
              <a:rPr lang="de-CH" altLang="de-DE" dirty="0" smtClean="0"/>
              <a:t>Growth of the organic agricultural land 2013</a:t>
            </a:r>
          </a:p>
        </p:txBody>
      </p:sp>
      <p:sp>
        <p:nvSpPr>
          <p:cNvPr id="28675" name="Inhaltsplatzhalter 2"/>
          <p:cNvSpPr>
            <a:spLocks noGrp="1"/>
          </p:cNvSpPr>
          <p:nvPr>
            <p:ph idx="1"/>
          </p:nvPr>
        </p:nvSpPr>
        <p:spPr/>
        <p:txBody>
          <a:bodyPr/>
          <a:lstStyle/>
          <a:p>
            <a:r>
              <a:rPr lang="en-US" altLang="de-DE" dirty="0" smtClean="0"/>
              <a:t>Compared with the revised data from 2012, the organic agricultural land has increased by 15 percent in 2013, almost 6 million hectares. </a:t>
            </a:r>
            <a:r>
              <a:rPr lang="en-GB" dirty="0"/>
              <a:t>This increase is due to </a:t>
            </a:r>
            <a:r>
              <a:rPr lang="en-GB" dirty="0" smtClean="0"/>
              <a:t>the fact </a:t>
            </a:r>
            <a:r>
              <a:rPr lang="en-GB" dirty="0"/>
              <a:t>that in Australia, a 53 percent growth in fully </a:t>
            </a:r>
            <a:r>
              <a:rPr lang="en-GB" dirty="0" smtClean="0"/>
              <a:t>certified organic </a:t>
            </a:r>
            <a:r>
              <a:rPr lang="en-GB" dirty="0"/>
              <a:t>land area </a:t>
            </a:r>
            <a:r>
              <a:rPr lang="en-GB" dirty="0" smtClean="0"/>
              <a:t>occurred between </a:t>
            </a:r>
            <a:r>
              <a:rPr lang="en-GB" dirty="0"/>
              <a:t>2011 and 2014, due to rangeland areas coming into organic production to </a:t>
            </a:r>
            <a:r>
              <a:rPr lang="en-GB" dirty="0" smtClean="0"/>
              <a:t>meet the </a:t>
            </a:r>
            <a:r>
              <a:rPr lang="en-GB" dirty="0"/>
              <a:t>strong demand for organic beef (Australian Organic 2014</a:t>
            </a:r>
            <a:r>
              <a:rPr lang="en-GB" dirty="0" smtClean="0"/>
              <a:t>).</a:t>
            </a:r>
            <a:endParaRPr lang="en-US" altLang="de-DE" dirty="0" smtClean="0"/>
          </a:p>
          <a:p>
            <a:r>
              <a:rPr lang="en-US" altLang="de-DE" dirty="0" smtClean="0"/>
              <a:t>Compared with 1999, when data on organic agriculture worldwide were available for the first time, the organic agricultural land has almost quadrupled.</a:t>
            </a:r>
            <a:endParaRPr lang="de-CH" altLang="de-DE" dirty="0" smtClean="0"/>
          </a:p>
        </p:txBody>
      </p:sp>
      <p:sp>
        <p:nvSpPr>
          <p:cNvPr id="28676" name="Rectangle 15"/>
          <p:cNvSpPr>
            <a:spLocks noGrp="1" noChangeArrowheads="1"/>
          </p:cNvSpPr>
          <p:nvPr>
            <p:ph type="sldNum" sz="quarter" idx="10"/>
          </p:nvPr>
        </p:nvSpPr>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E0EE3789-7E03-474C-8712-9A5339E5EA7A}" type="slidenum">
              <a:rPr lang="de-DE" sz="1300" b="0" smtClean="0"/>
              <a:pPr/>
              <a:t>24</a:t>
            </a:fld>
            <a:endParaRPr lang="de-DE" sz="1300" b="0" dirty="0" smtClean="0"/>
          </a:p>
        </p:txBody>
      </p:sp>
      <p:sp>
        <p:nvSpPr>
          <p:cNvPr id="28677" name="Text Box 1028"/>
          <p:cNvSpPr txBox="1">
            <a:spLocks noChangeArrowheads="1"/>
          </p:cNvSpPr>
          <p:nvPr/>
        </p:nvSpPr>
        <p:spPr bwMode="auto">
          <a:xfrm>
            <a:off x="3203575" y="6381750"/>
            <a:ext cx="4462463"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10000"/>
              </a:spcBef>
              <a:spcAft>
                <a:spcPct val="10000"/>
              </a:spcAft>
              <a:buClr>
                <a:schemeClr val="tx1"/>
              </a:buClr>
              <a:buSzPct val="100000"/>
              <a:buFont typeface="Arial Black" pitchFamily="34" charset="0"/>
              <a:buChar char="›"/>
              <a:defRPr sz="2400">
                <a:solidFill>
                  <a:schemeClr val="tx1"/>
                </a:solidFill>
                <a:latin typeface="Arial" charset="0"/>
                <a:ea typeface="ＭＳ Ｐゴシック" pitchFamily="34" charset="-128"/>
              </a:defRPr>
            </a:lvl1pPr>
            <a:lvl2pPr marL="742950" indent="-285750" eaLnBrk="0" hangingPunct="0">
              <a:spcBef>
                <a:spcPct val="10000"/>
              </a:spcBef>
              <a:spcAft>
                <a:spcPct val="10000"/>
              </a:spcAft>
              <a:buClr>
                <a:schemeClr val="tx1"/>
              </a:buClr>
              <a:buSzPct val="100000"/>
              <a:buFont typeface="Arial Black" pitchFamily="34" charset="0"/>
              <a:buChar char="›"/>
              <a:defRPr sz="2000">
                <a:solidFill>
                  <a:schemeClr val="tx1"/>
                </a:solidFill>
                <a:latin typeface="Arial" charset="0"/>
                <a:ea typeface="ＭＳ Ｐゴシック" pitchFamily="34" charset="-128"/>
              </a:defRPr>
            </a:lvl2pPr>
            <a:lvl3pPr marL="11430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3pPr>
            <a:lvl4pPr marL="16002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4pPr>
            <a:lvl5pPr marL="20574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5pPr>
            <a:lvl6pPr marL="25146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6pPr>
            <a:lvl7pPr marL="29718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7pPr>
            <a:lvl8pPr marL="34290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8pPr>
            <a:lvl9pPr marL="38862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9pPr>
          </a:lstStyle>
          <a:p>
            <a:pPr>
              <a:spcBef>
                <a:spcPct val="50000"/>
              </a:spcBef>
              <a:spcAft>
                <a:spcPct val="0"/>
              </a:spcAft>
              <a:buClrTx/>
              <a:buSzTx/>
              <a:buFontTx/>
              <a:buNone/>
            </a:pPr>
            <a:r>
              <a:rPr lang="de-CH" altLang="de-DE" sz="1300" b="0" dirty="0"/>
              <a:t>Source: FiBL &amp; IFOAM </a:t>
            </a:r>
            <a:r>
              <a:rPr lang="de-CH" altLang="de-DE" sz="1300" b="0" dirty="0" smtClean="0"/>
              <a:t>2015</a:t>
            </a:r>
            <a:endParaRPr lang="de-CH" altLang="de-DE" sz="1300" b="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ransition spd="slow" advTm="66"/>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el 1"/>
          <p:cNvSpPr>
            <a:spLocks noGrp="1"/>
          </p:cNvSpPr>
          <p:nvPr>
            <p:ph type="title"/>
          </p:nvPr>
        </p:nvSpPr>
        <p:spPr/>
        <p:txBody>
          <a:bodyPr/>
          <a:lstStyle/>
          <a:p>
            <a:pPr eaLnBrk="1" hangingPunct="1"/>
            <a:r>
              <a:rPr lang="de-CH" altLang="de-DE" dirty="0" smtClean="0"/>
              <a:t>Growth of the organic agricultural land </a:t>
            </a:r>
            <a:br>
              <a:rPr lang="de-CH" altLang="de-DE" dirty="0" smtClean="0"/>
            </a:br>
            <a:r>
              <a:rPr lang="de-CH" altLang="de-DE" dirty="0" smtClean="0"/>
              <a:t>2012-2013 by region</a:t>
            </a:r>
          </a:p>
        </p:txBody>
      </p:sp>
      <p:sp>
        <p:nvSpPr>
          <p:cNvPr id="29700" name="Rectangle 15"/>
          <p:cNvSpPr>
            <a:spLocks noGrp="1" noChangeArrowheads="1"/>
          </p:cNvSpPr>
          <p:nvPr>
            <p:ph type="sldNum" sz="quarter" idx="10"/>
          </p:nvPr>
        </p:nvSpPr>
        <p:spPr>
          <a:xfrm>
            <a:off x="8153400" y="6434138"/>
            <a:ext cx="508000" cy="287337"/>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pPr eaLnBrk="1" hangingPunct="1">
              <a:defRPr/>
            </a:pPr>
            <a:fld id="{9B5D87B6-D469-4359-A2F9-1C72F135B32F}" type="slidenum">
              <a:rPr lang="de-DE" sz="1300" b="0" smtClean="0"/>
              <a:pPr eaLnBrk="1" hangingPunct="1">
                <a:defRPr/>
              </a:pPr>
              <a:t>25</a:t>
            </a:fld>
            <a:endParaRPr lang="de-DE" sz="1300" b="0" smtClean="0"/>
          </a:p>
        </p:txBody>
      </p:sp>
      <p:sp>
        <p:nvSpPr>
          <p:cNvPr id="2" name="Text Box 1028"/>
          <p:cNvSpPr txBox="1">
            <a:spLocks noChangeArrowheads="1"/>
          </p:cNvSpPr>
          <p:nvPr/>
        </p:nvSpPr>
        <p:spPr bwMode="auto">
          <a:xfrm>
            <a:off x="3203575" y="6381750"/>
            <a:ext cx="44624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10000"/>
              </a:spcBef>
              <a:spcAft>
                <a:spcPct val="10000"/>
              </a:spcAft>
              <a:buClr>
                <a:schemeClr val="tx1"/>
              </a:buClr>
              <a:buSzPct val="100000"/>
              <a:buFont typeface="Arial Black" pitchFamily="34" charset="0"/>
              <a:buChar char="›"/>
              <a:defRPr sz="2400">
                <a:solidFill>
                  <a:schemeClr val="tx1"/>
                </a:solidFill>
                <a:latin typeface="Arial" charset="0"/>
                <a:ea typeface="ＭＳ Ｐゴシック" pitchFamily="34" charset="-128"/>
              </a:defRPr>
            </a:lvl1pPr>
            <a:lvl2pPr marL="742950" indent="-285750" eaLnBrk="0" hangingPunct="0">
              <a:spcBef>
                <a:spcPct val="10000"/>
              </a:spcBef>
              <a:spcAft>
                <a:spcPct val="10000"/>
              </a:spcAft>
              <a:buClr>
                <a:schemeClr val="tx1"/>
              </a:buClr>
              <a:buSzPct val="100000"/>
              <a:buFont typeface="Arial Black" pitchFamily="34" charset="0"/>
              <a:buChar char="›"/>
              <a:defRPr sz="2000">
                <a:solidFill>
                  <a:schemeClr val="tx1"/>
                </a:solidFill>
                <a:latin typeface="Arial" charset="0"/>
                <a:ea typeface="ＭＳ Ｐゴシック" pitchFamily="34" charset="-128"/>
              </a:defRPr>
            </a:lvl2pPr>
            <a:lvl3pPr marL="11430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3pPr>
            <a:lvl4pPr marL="16002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4pPr>
            <a:lvl5pPr marL="20574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5pPr>
            <a:lvl6pPr marL="25146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6pPr>
            <a:lvl7pPr marL="29718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7pPr>
            <a:lvl8pPr marL="34290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8pPr>
            <a:lvl9pPr marL="38862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9pPr>
          </a:lstStyle>
          <a:p>
            <a:pPr>
              <a:spcBef>
                <a:spcPct val="50000"/>
              </a:spcBef>
              <a:spcAft>
                <a:spcPct val="0"/>
              </a:spcAft>
              <a:buClrTx/>
              <a:buSzTx/>
              <a:buFontTx/>
              <a:buNone/>
            </a:pPr>
            <a:r>
              <a:rPr lang="de-CH" altLang="de-DE" sz="1200" b="0" dirty="0"/>
              <a:t>Source: FiBL &amp; IFOAM </a:t>
            </a:r>
            <a:r>
              <a:rPr lang="de-CH" altLang="de-DE" sz="1200" b="0" dirty="0" smtClean="0"/>
              <a:t>2014 </a:t>
            </a:r>
            <a:r>
              <a:rPr lang="de-CH" altLang="de-DE" sz="1200" b="0" dirty="0"/>
              <a:t>and </a:t>
            </a:r>
            <a:r>
              <a:rPr lang="de-CH" altLang="de-DE" sz="1200" b="0" dirty="0" smtClean="0"/>
              <a:t>2015</a:t>
            </a:r>
            <a:endParaRPr lang="de-CH" altLang="de-DE" sz="1200" b="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pic>
        <p:nvPicPr>
          <p:cNvPr id="205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2154" t="41993" r="21898" b="25363"/>
          <a:stretch/>
        </p:blipFill>
        <p:spPr bwMode="auto">
          <a:xfrm>
            <a:off x="467543" y="1628800"/>
            <a:ext cx="8403021" cy="33580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advTm="81"/>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5"/>
          <p:cNvSpPr>
            <a:spLocks noGrp="1" noChangeArrowheads="1"/>
          </p:cNvSpPr>
          <p:nvPr>
            <p:ph type="title"/>
          </p:nvPr>
        </p:nvSpPr>
        <p:spPr>
          <a:xfrm>
            <a:off x="178991" y="116632"/>
            <a:ext cx="8251825" cy="717550"/>
          </a:xfrm>
        </p:spPr>
        <p:txBody>
          <a:bodyPr/>
          <a:lstStyle/>
          <a:p>
            <a:r>
              <a:rPr lang="de-CH" altLang="de-DE" dirty="0" smtClean="0"/>
              <a:t>Growth of the organic farmland 1999-2013</a:t>
            </a:r>
          </a:p>
        </p:txBody>
      </p:sp>
      <p:sp>
        <p:nvSpPr>
          <p:cNvPr id="30724" name="Rectangle 15"/>
          <p:cNvSpPr>
            <a:spLocks noGrp="1" noChangeArrowheads="1"/>
          </p:cNvSpPr>
          <p:nvPr>
            <p:ph type="sldNum" sz="quarter" idx="10"/>
          </p:nvPr>
        </p:nvSpPr>
        <p:spPr>
          <a:xfrm>
            <a:off x="8167688" y="6453336"/>
            <a:ext cx="508000" cy="328464"/>
          </a:xfrm>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B8E8689E-788F-4D9C-9703-95FDF9F58FE8}" type="slidenum">
              <a:rPr lang="de-DE" sz="1300" b="0" smtClean="0"/>
              <a:pPr/>
              <a:t>26</a:t>
            </a:fld>
            <a:endParaRPr lang="de-DE" sz="1300" b="0" dirty="0" smtClean="0"/>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9" name="Diagramm 2"/>
          <p:cNvGraphicFramePr/>
          <p:nvPr>
            <p:extLst>
              <p:ext uri="{D42A27DB-BD31-4B8C-83A1-F6EECF244321}">
                <p14:modId xmlns:p14="http://schemas.microsoft.com/office/powerpoint/2010/main" val="1641700857"/>
              </p:ext>
            </p:extLst>
          </p:nvPr>
        </p:nvGraphicFramePr>
        <p:xfrm>
          <a:off x="36141" y="1065560"/>
          <a:ext cx="8784976" cy="523695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ransition spd="slow" advTm="847"/>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Título"/>
          <p:cNvSpPr>
            <a:spLocks noGrp="1"/>
          </p:cNvSpPr>
          <p:nvPr>
            <p:ph type="title"/>
          </p:nvPr>
        </p:nvSpPr>
        <p:spPr>
          <a:xfrm>
            <a:off x="42863" y="188640"/>
            <a:ext cx="8251825" cy="717550"/>
          </a:xfrm>
        </p:spPr>
        <p:txBody>
          <a:bodyPr/>
          <a:lstStyle/>
          <a:p>
            <a:r>
              <a:rPr lang="de-CH" altLang="de-DE" dirty="0" smtClean="0"/>
              <a:t>Development of </a:t>
            </a:r>
            <a:r>
              <a:rPr lang="de-CH" altLang="de-DE" dirty="0" err="1" smtClean="0"/>
              <a:t>organic</a:t>
            </a:r>
            <a:r>
              <a:rPr lang="de-CH" altLang="de-DE" dirty="0" smtClean="0"/>
              <a:t> </a:t>
            </a:r>
            <a:r>
              <a:rPr lang="de-CH" altLang="de-DE" dirty="0" err="1" smtClean="0"/>
              <a:t>agricultural</a:t>
            </a:r>
            <a:r>
              <a:rPr lang="de-CH" altLang="de-DE" dirty="0" smtClean="0"/>
              <a:t> land in the regions</a:t>
            </a:r>
            <a:endParaRPr lang="es-AR" altLang="de-DE" dirty="0" smtClean="0"/>
          </a:p>
        </p:txBody>
      </p:sp>
      <p:sp>
        <p:nvSpPr>
          <p:cNvPr id="31748" name="Rectangle 15"/>
          <p:cNvSpPr>
            <a:spLocks noGrp="1" noChangeArrowheads="1"/>
          </p:cNvSpPr>
          <p:nvPr>
            <p:ph type="sldNum" sz="quarter" idx="10"/>
          </p:nvPr>
        </p:nvSpPr>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FFB7EB8B-C93F-4F0A-A772-5242DE10FB8E}" type="slidenum">
              <a:rPr lang="de-DE" sz="1300" b="0" smtClean="0"/>
              <a:pPr/>
              <a:t>27</a:t>
            </a:fld>
            <a:endParaRPr lang="de-DE" sz="1300" b="0" dirty="0" smtClean="0"/>
          </a:p>
        </p:txBody>
      </p:sp>
      <p:graphicFrame>
        <p:nvGraphicFramePr>
          <p:cNvPr id="6" name="Diagramm 5"/>
          <p:cNvGraphicFramePr>
            <a:graphicFrameLocks noChangeAspect="1"/>
          </p:cNvGraphicFramePr>
          <p:nvPr>
            <p:extLst>
              <p:ext uri="{D42A27DB-BD31-4B8C-83A1-F6EECF244321}">
                <p14:modId xmlns:p14="http://schemas.microsoft.com/office/powerpoint/2010/main" val="1651943071"/>
              </p:ext>
            </p:extLst>
          </p:nvPr>
        </p:nvGraphicFramePr>
        <p:xfrm>
          <a:off x="107504" y="977617"/>
          <a:ext cx="9036496" cy="5272565"/>
        </p:xfrm>
        <a:graphic>
          <a:graphicData uri="http://schemas.openxmlformats.org/drawingml/2006/chart">
            <c:chart xmlns:c="http://schemas.openxmlformats.org/drawingml/2006/chart" xmlns:r="http://schemas.openxmlformats.org/officeDocument/2006/relationships" r:id="rId2"/>
          </a:graphicData>
        </a:graphic>
      </p:graphicFrame>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1 Título"/>
          <p:cNvSpPr>
            <a:spLocks noGrp="1"/>
          </p:cNvSpPr>
          <p:nvPr>
            <p:ph type="title"/>
          </p:nvPr>
        </p:nvSpPr>
        <p:spPr>
          <a:xfrm>
            <a:off x="285800" y="116632"/>
            <a:ext cx="8750696" cy="717550"/>
          </a:xfrm>
        </p:spPr>
        <p:txBody>
          <a:bodyPr/>
          <a:lstStyle/>
          <a:p>
            <a:r>
              <a:rPr lang="de-CH" altLang="de-DE" dirty="0" smtClean="0"/>
              <a:t>Growth of organic agricultural land by region 2013</a:t>
            </a:r>
            <a:endParaRPr lang="es-AR" altLang="de-DE" dirty="0" smtClean="0"/>
          </a:p>
        </p:txBody>
      </p:sp>
      <p:sp>
        <p:nvSpPr>
          <p:cNvPr id="31748" name="Rectangle 15"/>
          <p:cNvSpPr>
            <a:spLocks noGrp="1" noChangeArrowheads="1"/>
          </p:cNvSpPr>
          <p:nvPr>
            <p:ph type="sldNum" sz="quarter" idx="10"/>
          </p:nvPr>
        </p:nvSpPr>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18C23BA5-E38C-4F46-A459-4818CCD2D9D5}" type="slidenum">
              <a:rPr lang="de-DE" sz="1300" b="0" smtClean="0"/>
              <a:pPr/>
              <a:t>28</a:t>
            </a:fld>
            <a:endParaRPr lang="de-DE" sz="1300" b="0" dirty="0" smtClean="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7" name="Diagramm 2"/>
          <p:cNvGraphicFramePr/>
          <p:nvPr>
            <p:extLst>
              <p:ext uri="{D42A27DB-BD31-4B8C-83A1-F6EECF244321}">
                <p14:modId xmlns:p14="http://schemas.microsoft.com/office/powerpoint/2010/main" val="4174709804"/>
              </p:ext>
            </p:extLst>
          </p:nvPr>
        </p:nvGraphicFramePr>
        <p:xfrm>
          <a:off x="107504" y="954088"/>
          <a:ext cx="8811122" cy="5359861"/>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title"/>
          </p:nvPr>
        </p:nvSpPr>
        <p:spPr/>
        <p:txBody>
          <a:bodyPr/>
          <a:lstStyle/>
          <a:p>
            <a:r>
              <a:rPr lang="de-DE" altLang="de-DE" dirty="0" smtClean="0"/>
              <a:t>Growth of organic farmland by continent 2013</a:t>
            </a:r>
          </a:p>
        </p:txBody>
      </p:sp>
      <p:sp>
        <p:nvSpPr>
          <p:cNvPr id="32772" name="Rectangle 15"/>
          <p:cNvSpPr>
            <a:spLocks noGrp="1" noChangeArrowheads="1"/>
          </p:cNvSpPr>
          <p:nvPr>
            <p:ph type="sldNum" sz="quarter" idx="10"/>
          </p:nvPr>
        </p:nvSpPr>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F7165A6F-6710-478A-97E5-88115278DE12}" type="slidenum">
              <a:rPr lang="de-DE" sz="1300" b="0" smtClean="0"/>
              <a:pPr/>
              <a:t>29</a:t>
            </a:fld>
            <a:endParaRPr lang="de-DE" sz="1300" b="0" dirty="0" smtClean="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8" name="Diagramm 2"/>
          <p:cNvGraphicFramePr/>
          <p:nvPr>
            <p:extLst>
              <p:ext uri="{D42A27DB-BD31-4B8C-83A1-F6EECF244321}">
                <p14:modId xmlns:p14="http://schemas.microsoft.com/office/powerpoint/2010/main" val="2296701207"/>
              </p:ext>
            </p:extLst>
          </p:nvPr>
        </p:nvGraphicFramePr>
        <p:xfrm>
          <a:off x="363464" y="953418"/>
          <a:ext cx="8424936" cy="54006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51520" y="131123"/>
            <a:ext cx="8251825" cy="717550"/>
          </a:xfrm>
        </p:spPr>
        <p:txBody>
          <a:bodyPr/>
          <a:lstStyle/>
          <a:p>
            <a:pPr eaLnBrk="1" hangingPunct="1"/>
            <a:r>
              <a:rPr lang="de-CH" altLang="de-DE" dirty="0" err="1" smtClean="0"/>
              <a:t>Acknowledgements</a:t>
            </a:r>
            <a:r>
              <a:rPr lang="de-CH" altLang="de-DE" dirty="0" smtClean="0"/>
              <a:t>*</a:t>
            </a:r>
          </a:p>
        </p:txBody>
      </p:sp>
      <p:sp>
        <p:nvSpPr>
          <p:cNvPr id="7171" name="Rectangle 3"/>
          <p:cNvSpPr>
            <a:spLocks noGrp="1" noChangeArrowheads="1"/>
          </p:cNvSpPr>
          <p:nvPr>
            <p:ph idx="1"/>
          </p:nvPr>
        </p:nvSpPr>
        <p:spPr>
          <a:xfrm>
            <a:off x="536575" y="946150"/>
            <a:ext cx="8256589" cy="5651202"/>
          </a:xfrm>
        </p:spPr>
        <p:txBody>
          <a:bodyPr>
            <a:normAutofit fontScale="85000" lnSpcReduction="20000"/>
          </a:bodyPr>
          <a:lstStyle/>
          <a:p>
            <a:pPr eaLnBrk="1" hangingPunct="1">
              <a:buFont typeface="Arial Black" pitchFamily="34" charset="0"/>
              <a:buChar char="›"/>
            </a:pPr>
            <a:r>
              <a:rPr lang="de-DE" altLang="de-DE" sz="1900" dirty="0" smtClean="0"/>
              <a:t>The Swiss State Secretariat of </a:t>
            </a:r>
            <a:br>
              <a:rPr lang="de-DE" altLang="de-DE" sz="1900" dirty="0" smtClean="0"/>
            </a:br>
            <a:r>
              <a:rPr lang="de-DE" altLang="de-DE" sz="1900" dirty="0" smtClean="0"/>
              <a:t>Economic Affairs SECO, Berne</a:t>
            </a:r>
            <a:br>
              <a:rPr lang="de-DE" altLang="de-DE" sz="1900" dirty="0" smtClean="0"/>
            </a:br>
            <a:endParaRPr lang="de-DE" altLang="de-DE" sz="1900" dirty="0" smtClean="0"/>
          </a:p>
          <a:p>
            <a:pPr eaLnBrk="1" hangingPunct="1">
              <a:buFont typeface="Arial Black" pitchFamily="34" charset="0"/>
              <a:buChar char="›"/>
            </a:pPr>
            <a:endParaRPr lang="de-DE" altLang="de-DE" sz="1900" dirty="0" smtClean="0"/>
          </a:p>
          <a:p>
            <a:pPr eaLnBrk="1" hangingPunct="1">
              <a:buFont typeface="Arial Black" pitchFamily="34" charset="0"/>
              <a:buChar char="›"/>
            </a:pPr>
            <a:endParaRPr lang="de-DE" altLang="de-DE" sz="1900" dirty="0" smtClean="0"/>
          </a:p>
          <a:p>
            <a:pPr eaLnBrk="1" hangingPunct="1">
              <a:buFont typeface="Arial Black" pitchFamily="34" charset="0"/>
              <a:buChar char="›"/>
            </a:pPr>
            <a:r>
              <a:rPr lang="de-DE" altLang="de-DE" sz="1900" dirty="0" smtClean="0"/>
              <a:t>International Trade Centre ITC</a:t>
            </a:r>
          </a:p>
          <a:p>
            <a:pPr eaLnBrk="1" hangingPunct="1">
              <a:buFont typeface="Arial Black" pitchFamily="34" charset="0"/>
              <a:buChar char="›"/>
            </a:pPr>
            <a:endParaRPr lang="de-DE" altLang="de-DE" sz="1900" dirty="0" smtClean="0"/>
          </a:p>
          <a:p>
            <a:pPr eaLnBrk="1" hangingPunct="1">
              <a:buFont typeface="Arial Black" pitchFamily="34" charset="0"/>
              <a:buChar char="›"/>
            </a:pPr>
            <a:endParaRPr lang="de-DE" altLang="de-DE" sz="1900" dirty="0" smtClean="0"/>
          </a:p>
          <a:p>
            <a:pPr eaLnBrk="1" hangingPunct="1">
              <a:buFont typeface="Arial Black" pitchFamily="34" charset="0"/>
              <a:buChar char="›"/>
            </a:pPr>
            <a:r>
              <a:rPr lang="de-DE" altLang="de-DE" sz="1900" dirty="0" smtClean="0"/>
              <a:t>Nürnberg Messe, the organizers of the </a:t>
            </a:r>
            <a:br>
              <a:rPr lang="de-DE" altLang="de-DE" sz="1900" dirty="0" smtClean="0"/>
            </a:br>
            <a:r>
              <a:rPr lang="de-DE" altLang="de-DE" sz="1900" dirty="0" smtClean="0"/>
              <a:t>BioFach World  Organic Trade Fair</a:t>
            </a:r>
            <a:br>
              <a:rPr lang="de-DE" altLang="de-DE" sz="1900" dirty="0" smtClean="0"/>
            </a:br>
            <a:endParaRPr lang="de-DE" altLang="de-DE" sz="1900" dirty="0"/>
          </a:p>
          <a:p>
            <a:pPr eaLnBrk="1" hangingPunct="1">
              <a:buFont typeface="Arial Black" pitchFamily="34" charset="0"/>
              <a:buChar char="›"/>
            </a:pPr>
            <a:endParaRPr lang="de-DE" altLang="de-DE" sz="1900" dirty="0" smtClean="0"/>
          </a:p>
          <a:p>
            <a:pPr eaLnBrk="1" hangingPunct="1">
              <a:buFont typeface="Arial Black" pitchFamily="34" charset="0"/>
              <a:buChar char="›"/>
            </a:pPr>
            <a:r>
              <a:rPr lang="de-DE" altLang="de-DE" sz="1900" dirty="0" smtClean="0"/>
              <a:t>European market data:</a:t>
            </a:r>
            <a:br>
              <a:rPr lang="de-DE" altLang="de-DE" sz="1900" dirty="0" smtClean="0"/>
            </a:br>
            <a:r>
              <a:rPr lang="de-DE" altLang="de-DE" sz="1900" dirty="0" smtClean="0"/>
              <a:t>Co-funding from the European Union</a:t>
            </a:r>
            <a:br>
              <a:rPr lang="de-DE" altLang="de-DE" sz="1900" dirty="0" smtClean="0"/>
            </a:br>
            <a:r>
              <a:rPr lang="de-DE" altLang="de-DE" sz="1900" dirty="0" smtClean="0"/>
              <a:t>for the European data survey </a:t>
            </a:r>
            <a:br>
              <a:rPr lang="de-DE" altLang="de-DE" sz="1900" dirty="0" smtClean="0"/>
            </a:br>
            <a:r>
              <a:rPr lang="de-DE" altLang="de-DE" sz="1900" dirty="0" smtClean="0"/>
              <a:t>in the framework  of the </a:t>
            </a:r>
            <a:br>
              <a:rPr lang="de-DE" altLang="de-DE" sz="1900" dirty="0" smtClean="0"/>
            </a:br>
            <a:r>
              <a:rPr lang="de-DE" altLang="de-DE" sz="1900" dirty="0" smtClean="0"/>
              <a:t>OrganicDatanetwork project</a:t>
            </a:r>
          </a:p>
          <a:p>
            <a:pPr eaLnBrk="1" hangingPunct="1">
              <a:buFont typeface="Arial Black" pitchFamily="34" charset="0"/>
              <a:buChar char="›"/>
            </a:pPr>
            <a:r>
              <a:rPr lang="de-DE" altLang="de-DE" sz="1900" dirty="0" smtClean="0"/>
              <a:t>200 experts from all parts of the world contributed to the FiBL-IFOAM survey 2015</a:t>
            </a:r>
          </a:p>
          <a:p>
            <a:pPr marL="0" indent="0" eaLnBrk="1" hangingPunct="1">
              <a:buNone/>
            </a:pPr>
            <a:r>
              <a:rPr lang="de-DE" altLang="de-DE" sz="1300" dirty="0" smtClean="0"/>
              <a:t/>
            </a:r>
            <a:br>
              <a:rPr lang="de-DE" altLang="de-DE" sz="1300" dirty="0" smtClean="0"/>
            </a:br>
            <a:r>
              <a:rPr lang="de-DE" altLang="de-DE" sz="1300" dirty="0" smtClean="0"/>
              <a:t>* See also </a:t>
            </a:r>
            <a:r>
              <a:rPr lang="de-DE" altLang="de-DE" sz="1300" dirty="0" err="1" smtClean="0"/>
              <a:t>disclaimer</a:t>
            </a:r>
            <a:r>
              <a:rPr lang="de-DE" altLang="de-DE" sz="1300" dirty="0" smtClean="0"/>
              <a:t> on last </a:t>
            </a:r>
            <a:r>
              <a:rPr lang="de-DE" altLang="de-DE" sz="1300" dirty="0" err="1" smtClean="0"/>
              <a:t>page</a:t>
            </a:r>
            <a:r>
              <a:rPr lang="de-DE" altLang="de-DE" sz="1300" dirty="0" smtClean="0"/>
              <a:t> </a:t>
            </a:r>
            <a:r>
              <a:rPr lang="de-DE" altLang="de-DE" sz="1300" dirty="0" err="1" smtClean="0"/>
              <a:t>of</a:t>
            </a:r>
            <a:r>
              <a:rPr lang="de-DE" altLang="de-DE" sz="1300" dirty="0" smtClean="0"/>
              <a:t> </a:t>
            </a:r>
            <a:r>
              <a:rPr lang="de-DE" altLang="de-DE" sz="1300" dirty="0" err="1" smtClean="0"/>
              <a:t>this</a:t>
            </a:r>
            <a:r>
              <a:rPr lang="de-DE" altLang="de-DE" sz="1300" dirty="0" smtClean="0"/>
              <a:t> </a:t>
            </a:r>
            <a:r>
              <a:rPr lang="de-DE" altLang="de-DE" sz="1300" dirty="0" err="1" smtClean="0"/>
              <a:t>slide</a:t>
            </a:r>
            <a:r>
              <a:rPr lang="de-DE" altLang="de-DE" sz="1300" dirty="0" smtClean="0"/>
              <a:t> </a:t>
            </a:r>
            <a:r>
              <a:rPr lang="de-DE" altLang="de-DE" sz="1300" dirty="0" err="1" smtClean="0"/>
              <a:t>show</a:t>
            </a:r>
            <a:endParaRPr lang="de-DE" altLang="de-DE" sz="1300" dirty="0" smtClean="0"/>
          </a:p>
        </p:txBody>
      </p:sp>
      <p:sp>
        <p:nvSpPr>
          <p:cNvPr id="7174" name="Rectangle 15"/>
          <p:cNvSpPr>
            <a:spLocks noGrp="1" noChangeArrowheads="1"/>
          </p:cNvSpPr>
          <p:nvPr>
            <p:ph type="sldNum" sz="quarter" idx="10"/>
          </p:nvPr>
        </p:nvSpPr>
        <p:spPr>
          <a:xfrm>
            <a:off x="8188325" y="6418263"/>
            <a:ext cx="508000" cy="287337"/>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pPr eaLnBrk="1" hangingPunct="1">
              <a:defRPr/>
            </a:pPr>
            <a:fld id="{78C8167F-37F7-4033-883C-DD6393F6E0D1}" type="slidenum">
              <a:rPr lang="de-DE" sz="1300" b="0" smtClean="0"/>
              <a:pPr eaLnBrk="1" hangingPunct="1">
                <a:defRPr/>
              </a:pPr>
              <a:t>3</a:t>
            </a:fld>
            <a:endParaRPr lang="de-DE" sz="1300" b="0" dirty="0" smtClean="0"/>
          </a:p>
        </p:txBody>
      </p:sp>
      <p:pic>
        <p:nvPicPr>
          <p:cNvPr id="7173" name="Grafik 6"/>
          <p:cNvPicPr>
            <a:picLocks noChangeAspect="1"/>
          </p:cNvPicPr>
          <p:nvPr/>
        </p:nvPicPr>
        <p:blipFill>
          <a:blip r:embed="rId3">
            <a:extLst>
              <a:ext uri="{28A0092B-C50C-407E-A947-70E740481C1C}">
                <a14:useLocalDpi xmlns:a14="http://schemas.microsoft.com/office/drawing/2010/main" val="0"/>
              </a:ext>
            </a:extLst>
          </a:blip>
          <a:srcRect l="27657" t="39049" r="42056" b="30476"/>
          <a:stretch>
            <a:fillRect/>
          </a:stretch>
        </p:blipFill>
        <p:spPr bwMode="auto">
          <a:xfrm>
            <a:off x="6156174" y="3217510"/>
            <a:ext cx="1348755" cy="666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Grafik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42172" y="818025"/>
            <a:ext cx="2176761" cy="115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17145" y="4149080"/>
            <a:ext cx="1107202" cy="941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7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92997" y="5061584"/>
            <a:ext cx="1340283" cy="45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98302" y="2222566"/>
            <a:ext cx="1762759" cy="727328"/>
          </a:xfrm>
          <a:prstGeom prst="rect">
            <a:avLst/>
          </a:prstGeom>
        </p:spPr>
      </p:pic>
      <p:pic>
        <p:nvPicPr>
          <p:cNvPr id="10" name="Picture 9"/>
          <p:cNvPicPr>
            <a:picLocks noChangeAspect="1"/>
          </p:cNvPicPr>
          <p:nvPr/>
        </p:nvPicPr>
        <p:blipFill rotWithShape="1">
          <a:blip r:embed="rId8">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244362730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de-CH" altLang="de-DE" dirty="0" smtClean="0"/>
              <a:t>Growth of organic farmland 2012-2013</a:t>
            </a:r>
          </a:p>
        </p:txBody>
      </p:sp>
      <p:sp>
        <p:nvSpPr>
          <p:cNvPr id="33797" name="Rectangle 15"/>
          <p:cNvSpPr>
            <a:spLocks noGrp="1" noChangeArrowheads="1"/>
          </p:cNvSpPr>
          <p:nvPr>
            <p:ph type="sldNum" sz="quarter" idx="10"/>
          </p:nvPr>
        </p:nvSpPr>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03B59A55-DBDE-459F-A62D-B918164532D3}" type="slidenum">
              <a:rPr lang="de-DE" sz="1300" b="0" smtClean="0"/>
              <a:pPr/>
              <a:t>30</a:t>
            </a:fld>
            <a:endParaRPr lang="de-DE" sz="1300" b="0" dirty="0" smtClean="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7" name="Diagramm 2"/>
          <p:cNvGraphicFramePr/>
          <p:nvPr>
            <p:extLst>
              <p:ext uri="{D42A27DB-BD31-4B8C-83A1-F6EECF244321}">
                <p14:modId xmlns:p14="http://schemas.microsoft.com/office/powerpoint/2010/main" val="1655292147"/>
              </p:ext>
            </p:extLst>
          </p:nvPr>
        </p:nvGraphicFramePr>
        <p:xfrm>
          <a:off x="18678" y="977354"/>
          <a:ext cx="9144000" cy="5624281"/>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3"/>
          <p:cNvSpPr>
            <a:spLocks noGrp="1"/>
          </p:cNvSpPr>
          <p:nvPr>
            <p:ph type="title"/>
          </p:nvPr>
        </p:nvSpPr>
        <p:spPr/>
        <p:txBody>
          <a:bodyPr/>
          <a:lstStyle/>
          <a:p>
            <a:pPr eaLnBrk="1" hangingPunct="1"/>
            <a:r>
              <a:rPr lang="de-CH" altLang="de-DE" smtClean="0"/>
              <a:t>Further organic areas</a:t>
            </a:r>
          </a:p>
        </p:txBody>
      </p:sp>
      <p:sp>
        <p:nvSpPr>
          <p:cNvPr id="3" name="Inhaltsplatzhalter 2"/>
          <p:cNvSpPr>
            <a:spLocks noGrp="1"/>
          </p:cNvSpPr>
          <p:nvPr>
            <p:ph idx="1"/>
          </p:nvPr>
        </p:nvSpPr>
        <p:spPr/>
        <p:txBody>
          <a:bodyPr>
            <a:normAutofit/>
          </a:bodyPr>
          <a:lstStyle/>
          <a:p>
            <a:pPr eaLnBrk="1" hangingPunct="1">
              <a:defRPr/>
            </a:pPr>
            <a:r>
              <a:rPr lang="en-US" dirty="0" smtClean="0">
                <a:ea typeface="ＭＳ Ｐゴシック" charset="-128"/>
              </a:rPr>
              <a:t>Apart from the organic agricultural land there are further organic areas, the largest part of these are wild collection areas and areas for beekeeping.</a:t>
            </a:r>
          </a:p>
          <a:p>
            <a:pPr eaLnBrk="1" hangingPunct="1">
              <a:defRPr/>
            </a:pPr>
            <a:r>
              <a:rPr lang="en-US" dirty="0" smtClean="0">
                <a:ea typeface="ＭＳ Ｐゴシック" charset="-128"/>
              </a:rPr>
              <a:t>Further areas are aquaculture, forest  and grazing areas on non-agricultural land. </a:t>
            </a:r>
          </a:p>
          <a:p>
            <a:pPr eaLnBrk="1" hangingPunct="1">
              <a:defRPr/>
            </a:pPr>
            <a:r>
              <a:rPr lang="en-US" dirty="0" smtClean="0">
                <a:ea typeface="ＭＳ Ｐゴシック" charset="-128"/>
              </a:rPr>
              <a:t>It should be noted, that many countries do not report these areas, as they only communicate the agricultural land. </a:t>
            </a:r>
          </a:p>
          <a:p>
            <a:pPr eaLnBrk="1" hangingPunct="1">
              <a:defRPr/>
            </a:pPr>
            <a:r>
              <a:rPr lang="en-US" dirty="0" smtClean="0">
                <a:ea typeface="ＭＳ Ｐゴシック" charset="-128"/>
              </a:rPr>
              <a:t>The total area for these areas was more than 35 million hectares.</a:t>
            </a:r>
          </a:p>
          <a:p>
            <a:pPr eaLnBrk="1" hangingPunct="1">
              <a:defRPr/>
            </a:pPr>
            <a:r>
              <a:rPr lang="en-US" dirty="0" smtClean="0">
                <a:ea typeface="ＭＳ Ｐゴシック" charset="-128"/>
              </a:rPr>
              <a:t>In total, 78 million hectares – agricultural land and other areas – were organic in 2013. </a:t>
            </a:r>
          </a:p>
        </p:txBody>
      </p:sp>
      <p:sp>
        <p:nvSpPr>
          <p:cNvPr id="34820" name="Rectangle 15"/>
          <p:cNvSpPr>
            <a:spLocks noGrp="1" noChangeArrowheads="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pPr eaLnBrk="1" hangingPunct="1">
              <a:defRPr/>
            </a:pPr>
            <a:fld id="{933F7F8B-CF94-4835-9700-770019DD986B}" type="slidenum">
              <a:rPr lang="de-DE" sz="1300" b="0" smtClean="0"/>
              <a:pPr eaLnBrk="1" hangingPunct="1">
                <a:defRPr/>
              </a:pPr>
              <a:t>31</a:t>
            </a:fld>
            <a:endParaRPr lang="de-DE" sz="1300" b="0" smtClean="0"/>
          </a:p>
        </p:txBody>
      </p:sp>
      <p:sp>
        <p:nvSpPr>
          <p:cNvPr id="35845" name="Text Box 1028"/>
          <p:cNvSpPr txBox="1">
            <a:spLocks noChangeArrowheads="1"/>
          </p:cNvSpPr>
          <p:nvPr/>
        </p:nvSpPr>
        <p:spPr bwMode="auto">
          <a:xfrm>
            <a:off x="3203575" y="6381750"/>
            <a:ext cx="44624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10000"/>
              </a:spcBef>
              <a:spcAft>
                <a:spcPct val="10000"/>
              </a:spcAft>
              <a:buClr>
                <a:schemeClr val="tx1"/>
              </a:buClr>
              <a:buSzPct val="100000"/>
              <a:buFont typeface="Arial Black" pitchFamily="34" charset="0"/>
              <a:buChar char="›"/>
              <a:defRPr sz="2400">
                <a:solidFill>
                  <a:schemeClr val="tx1"/>
                </a:solidFill>
                <a:latin typeface="Arial" charset="0"/>
                <a:ea typeface="ＭＳ Ｐゴシック" pitchFamily="34" charset="-128"/>
              </a:defRPr>
            </a:lvl1pPr>
            <a:lvl2pPr marL="742950" indent="-285750" eaLnBrk="0" hangingPunct="0">
              <a:spcBef>
                <a:spcPct val="10000"/>
              </a:spcBef>
              <a:spcAft>
                <a:spcPct val="10000"/>
              </a:spcAft>
              <a:buClr>
                <a:schemeClr val="tx1"/>
              </a:buClr>
              <a:buSzPct val="100000"/>
              <a:buFont typeface="Arial Black" pitchFamily="34" charset="0"/>
              <a:buChar char="›"/>
              <a:defRPr sz="2000">
                <a:solidFill>
                  <a:schemeClr val="tx1"/>
                </a:solidFill>
                <a:latin typeface="Arial" charset="0"/>
                <a:ea typeface="ＭＳ Ｐゴシック" pitchFamily="34" charset="-128"/>
              </a:defRPr>
            </a:lvl2pPr>
            <a:lvl3pPr marL="11430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3pPr>
            <a:lvl4pPr marL="16002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4pPr>
            <a:lvl5pPr marL="20574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5pPr>
            <a:lvl6pPr marL="25146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6pPr>
            <a:lvl7pPr marL="29718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7pPr>
            <a:lvl8pPr marL="34290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8pPr>
            <a:lvl9pPr marL="38862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9pPr>
          </a:lstStyle>
          <a:p>
            <a:pPr>
              <a:spcBef>
                <a:spcPct val="50000"/>
              </a:spcBef>
              <a:spcAft>
                <a:spcPct val="0"/>
              </a:spcAft>
              <a:buClrTx/>
              <a:buSzTx/>
              <a:buFontTx/>
              <a:buNone/>
            </a:pPr>
            <a:r>
              <a:rPr lang="de-CH" altLang="de-DE" sz="1200" b="0" dirty="0"/>
              <a:t>Source: FiBL &amp; IFOAM </a:t>
            </a:r>
            <a:r>
              <a:rPr lang="de-CH" altLang="de-DE" sz="1200" b="0" dirty="0" smtClean="0"/>
              <a:t>2015</a:t>
            </a:r>
            <a:endParaRPr lang="de-CH" altLang="de-DE" sz="1200" b="0"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el 1"/>
          <p:cNvSpPr>
            <a:spLocks noGrp="1"/>
          </p:cNvSpPr>
          <p:nvPr>
            <p:ph type="title"/>
          </p:nvPr>
        </p:nvSpPr>
        <p:spPr/>
        <p:txBody>
          <a:bodyPr/>
          <a:lstStyle/>
          <a:p>
            <a:r>
              <a:rPr lang="de-DE" altLang="de-DE" smtClean="0"/>
              <a:t>Wild collection and beekeeping areas</a:t>
            </a:r>
          </a:p>
        </p:txBody>
      </p:sp>
      <p:sp>
        <p:nvSpPr>
          <p:cNvPr id="36867" name="Inhaltsplatzhalter 2"/>
          <p:cNvSpPr>
            <a:spLocks noGrp="1"/>
          </p:cNvSpPr>
          <p:nvPr>
            <p:ph idx="1"/>
          </p:nvPr>
        </p:nvSpPr>
        <p:spPr/>
        <p:txBody>
          <a:bodyPr/>
          <a:lstStyle/>
          <a:p>
            <a:r>
              <a:rPr lang="en-GB" altLang="de-DE" dirty="0" smtClean="0"/>
              <a:t>34.1 million hectares of wild collection and bee-keeping areas were reported for 2013. </a:t>
            </a:r>
          </a:p>
          <a:p>
            <a:r>
              <a:rPr lang="en-GB" altLang="de-DE" dirty="0" smtClean="0"/>
              <a:t>The wild collection / bee-keeping areas are more or less evenly distributed over four regions: Europe, Africa, Asia, and Latin America, reflecting quite a different pattern than that for agricultural land. </a:t>
            </a:r>
          </a:p>
          <a:p>
            <a:r>
              <a:rPr lang="en-GB" altLang="de-DE" dirty="0" smtClean="0"/>
              <a:t>The collection of wild harvested crops is defined in the IFOAM Basic Standards (IFOAM 2014), and wild collection activities are regulated in organic laws.</a:t>
            </a:r>
          </a:p>
        </p:txBody>
      </p:sp>
      <p:sp>
        <p:nvSpPr>
          <p:cNvPr id="35844" name="Rectangle 15"/>
          <p:cNvSpPr>
            <a:spLocks noGrp="1" noChangeArrowheads="1"/>
          </p:cNvSpPr>
          <p:nvPr>
            <p:ph type="sldNum" sz="quarter" idx="10"/>
          </p:nvPr>
        </p:nvSpPr>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0294E124-6B8A-4779-9AB8-DD4A02C15065}" type="slidenum">
              <a:rPr lang="de-DE" sz="1300" b="0" smtClean="0"/>
              <a:pPr/>
              <a:t>32</a:t>
            </a:fld>
            <a:endParaRPr lang="de-DE" sz="1300" b="0" dirty="0" smtClean="0"/>
          </a:p>
        </p:txBody>
      </p:sp>
      <p:sp>
        <p:nvSpPr>
          <p:cNvPr id="36869" name="Text Box 1028"/>
          <p:cNvSpPr txBox="1">
            <a:spLocks noChangeArrowheads="1"/>
          </p:cNvSpPr>
          <p:nvPr/>
        </p:nvSpPr>
        <p:spPr bwMode="auto">
          <a:xfrm>
            <a:off x="3203575" y="6381750"/>
            <a:ext cx="44624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10000"/>
              </a:spcBef>
              <a:spcAft>
                <a:spcPct val="10000"/>
              </a:spcAft>
              <a:buClr>
                <a:schemeClr val="tx1"/>
              </a:buClr>
              <a:buSzPct val="100000"/>
              <a:buFont typeface="Arial Black" pitchFamily="34" charset="0"/>
              <a:buChar char="›"/>
              <a:defRPr sz="2400">
                <a:solidFill>
                  <a:schemeClr val="tx1"/>
                </a:solidFill>
                <a:latin typeface="Arial" charset="0"/>
                <a:ea typeface="ＭＳ Ｐゴシック" pitchFamily="34" charset="-128"/>
              </a:defRPr>
            </a:lvl1pPr>
            <a:lvl2pPr marL="742950" indent="-285750" eaLnBrk="0" hangingPunct="0">
              <a:spcBef>
                <a:spcPct val="10000"/>
              </a:spcBef>
              <a:spcAft>
                <a:spcPct val="10000"/>
              </a:spcAft>
              <a:buClr>
                <a:schemeClr val="tx1"/>
              </a:buClr>
              <a:buSzPct val="100000"/>
              <a:buFont typeface="Arial Black" pitchFamily="34" charset="0"/>
              <a:buChar char="›"/>
              <a:defRPr sz="2000">
                <a:solidFill>
                  <a:schemeClr val="tx1"/>
                </a:solidFill>
                <a:latin typeface="Arial" charset="0"/>
                <a:ea typeface="ＭＳ Ｐゴシック" pitchFamily="34" charset="-128"/>
              </a:defRPr>
            </a:lvl2pPr>
            <a:lvl3pPr marL="11430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3pPr>
            <a:lvl4pPr marL="16002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4pPr>
            <a:lvl5pPr marL="20574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5pPr>
            <a:lvl6pPr marL="25146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6pPr>
            <a:lvl7pPr marL="29718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7pPr>
            <a:lvl8pPr marL="34290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8pPr>
            <a:lvl9pPr marL="38862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9pPr>
          </a:lstStyle>
          <a:p>
            <a:pPr>
              <a:spcBef>
                <a:spcPct val="50000"/>
              </a:spcBef>
              <a:spcAft>
                <a:spcPct val="0"/>
              </a:spcAft>
              <a:buClrTx/>
              <a:buSzTx/>
              <a:buFontTx/>
              <a:buNone/>
            </a:pPr>
            <a:r>
              <a:rPr lang="de-CH" altLang="de-DE" sz="1200" b="0" dirty="0"/>
              <a:t>Source: FiBL &amp; IFOAM </a:t>
            </a:r>
            <a:r>
              <a:rPr lang="de-CH" altLang="de-DE" sz="1200" b="0" dirty="0" smtClean="0"/>
              <a:t>2015</a:t>
            </a:r>
            <a:endParaRPr lang="de-CH" altLang="de-DE" sz="1200" b="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029"/>
          <p:cNvSpPr>
            <a:spLocks noGrp="1" noChangeArrowheads="1"/>
          </p:cNvSpPr>
          <p:nvPr>
            <p:ph type="title"/>
          </p:nvPr>
        </p:nvSpPr>
        <p:spPr/>
        <p:txBody>
          <a:bodyPr/>
          <a:lstStyle/>
          <a:p>
            <a:r>
              <a:rPr lang="de-CH" altLang="de-DE" dirty="0" smtClean="0"/>
              <a:t>Wild collection areas by region 2013</a:t>
            </a:r>
          </a:p>
        </p:txBody>
      </p:sp>
      <p:sp>
        <p:nvSpPr>
          <p:cNvPr id="36868" name="Rectangle 15"/>
          <p:cNvSpPr>
            <a:spLocks noGrp="1" noChangeArrowheads="1"/>
          </p:cNvSpPr>
          <p:nvPr>
            <p:ph type="sldNum" sz="quarter" idx="10"/>
          </p:nvPr>
        </p:nvSpPr>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81BBD862-D6E9-4F62-AD08-880CA3A23F2F}" type="slidenum">
              <a:rPr lang="de-DE" sz="1300" b="0" smtClean="0"/>
              <a:pPr/>
              <a:t>33</a:t>
            </a:fld>
            <a:endParaRPr lang="de-DE" sz="1300" b="0" dirty="0" smtClean="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7" name="Diagramm 2"/>
          <p:cNvGraphicFramePr/>
          <p:nvPr>
            <p:extLst>
              <p:ext uri="{D42A27DB-BD31-4B8C-83A1-F6EECF244321}">
                <p14:modId xmlns:p14="http://schemas.microsoft.com/office/powerpoint/2010/main" val="1539999915"/>
              </p:ext>
            </p:extLst>
          </p:nvPr>
        </p:nvGraphicFramePr>
        <p:xfrm>
          <a:off x="251520" y="1074476"/>
          <a:ext cx="9125407" cy="5256584"/>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title"/>
          </p:nvPr>
        </p:nvSpPr>
        <p:spPr/>
        <p:txBody>
          <a:bodyPr/>
          <a:lstStyle/>
          <a:p>
            <a:r>
              <a:rPr lang="de-CH" altLang="de-DE" dirty="0" smtClean="0"/>
              <a:t>Organic wild collection 2013: Top 10 countries</a:t>
            </a:r>
          </a:p>
        </p:txBody>
      </p:sp>
      <p:sp>
        <p:nvSpPr>
          <p:cNvPr id="37892" name="Rectangle 15"/>
          <p:cNvSpPr>
            <a:spLocks noGrp="1" noChangeArrowheads="1"/>
          </p:cNvSpPr>
          <p:nvPr>
            <p:ph type="sldNum" sz="quarter" idx="10"/>
          </p:nvPr>
        </p:nvSpPr>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6FD3C3FB-C89B-4A8C-9178-800492D43B95}" type="slidenum">
              <a:rPr lang="de-DE" sz="1300" b="0" smtClean="0"/>
              <a:pPr/>
              <a:t>34</a:t>
            </a:fld>
            <a:endParaRPr lang="de-DE" sz="1300" b="0" dirty="0" smtClean="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8" name="Diagramm 2"/>
          <p:cNvGraphicFramePr/>
          <p:nvPr>
            <p:extLst>
              <p:ext uri="{D42A27DB-BD31-4B8C-83A1-F6EECF244321}">
                <p14:modId xmlns:p14="http://schemas.microsoft.com/office/powerpoint/2010/main" val="1710901499"/>
              </p:ext>
            </p:extLst>
          </p:nvPr>
        </p:nvGraphicFramePr>
        <p:xfrm>
          <a:off x="-108520" y="946150"/>
          <a:ext cx="9144000" cy="5624281"/>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el 1"/>
          <p:cNvSpPr>
            <a:spLocks noGrp="1"/>
          </p:cNvSpPr>
          <p:nvPr>
            <p:ph type="title"/>
          </p:nvPr>
        </p:nvSpPr>
        <p:spPr/>
        <p:txBody>
          <a:bodyPr/>
          <a:lstStyle/>
          <a:p>
            <a:r>
              <a:rPr lang="de-CH" altLang="de-DE" dirty="0" smtClean="0"/>
              <a:t>Organic producers 2013</a:t>
            </a:r>
          </a:p>
        </p:txBody>
      </p:sp>
      <p:sp>
        <p:nvSpPr>
          <p:cNvPr id="53251" name="Inhaltsplatzhalter 2"/>
          <p:cNvSpPr>
            <a:spLocks noGrp="1"/>
          </p:cNvSpPr>
          <p:nvPr>
            <p:ph idx="1"/>
          </p:nvPr>
        </p:nvSpPr>
        <p:spPr/>
        <p:txBody>
          <a:bodyPr/>
          <a:lstStyle/>
          <a:p>
            <a:r>
              <a:rPr lang="en-US" dirty="0" smtClean="0"/>
              <a:t>For the current survey, a total of 2 million organic producers was reported, </a:t>
            </a:r>
          </a:p>
          <a:p>
            <a:r>
              <a:rPr lang="en-US" dirty="0" smtClean="0"/>
              <a:t>According to the data obtained, more than three quarters of the producers are located in Asia, Africa and Latin America. </a:t>
            </a:r>
          </a:p>
          <a:p>
            <a:r>
              <a:rPr lang="en-US" dirty="0" smtClean="0"/>
              <a:t>The country with the most producers is India (650’000), followed by Uganda (189’610) and Mexico (169’703).</a:t>
            </a:r>
          </a:p>
          <a:p>
            <a:r>
              <a:rPr lang="en-US" dirty="0" smtClean="0"/>
              <a:t>This is an increase of more than 70’000 producers compared with 2012, or 5 percent. </a:t>
            </a:r>
          </a:p>
          <a:p>
            <a:r>
              <a:rPr lang="en-US" dirty="0" smtClean="0"/>
              <a:t>It should be noted that not all certifiers reported the number of producers; the number is probably higher than 2 million.</a:t>
            </a:r>
          </a:p>
          <a:p>
            <a:endParaRPr lang="de-CH" dirty="0" smtClean="0"/>
          </a:p>
        </p:txBody>
      </p:sp>
      <p:sp>
        <p:nvSpPr>
          <p:cNvPr id="38916" name="Rectangle 15"/>
          <p:cNvSpPr>
            <a:spLocks noGrp="1" noChangeArrowheads="1"/>
          </p:cNvSpPr>
          <p:nvPr>
            <p:ph type="sldNum" sz="quarter" idx="10"/>
          </p:nvPr>
        </p:nvSpPr>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68C6058B-8964-4F09-9A6A-9DD06D597988}" type="slidenum">
              <a:rPr lang="de-DE" sz="1300" b="0" smtClean="0"/>
              <a:pPr/>
              <a:t>35</a:t>
            </a:fld>
            <a:endParaRPr lang="de-DE" sz="1300" b="0" dirty="0" smtClean="0"/>
          </a:p>
        </p:txBody>
      </p:sp>
      <p:sp>
        <p:nvSpPr>
          <p:cNvPr id="39941" name="Text Box 1028"/>
          <p:cNvSpPr txBox="1">
            <a:spLocks noChangeArrowheads="1"/>
          </p:cNvSpPr>
          <p:nvPr/>
        </p:nvSpPr>
        <p:spPr bwMode="auto">
          <a:xfrm>
            <a:off x="3218433" y="6522894"/>
            <a:ext cx="2230438"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10000"/>
              </a:spcBef>
              <a:spcAft>
                <a:spcPct val="10000"/>
              </a:spcAft>
              <a:buClr>
                <a:schemeClr val="tx1"/>
              </a:buClr>
              <a:buSzPct val="100000"/>
              <a:buFont typeface="Arial Black" pitchFamily="34" charset="0"/>
              <a:buChar char="›"/>
              <a:defRPr sz="2400">
                <a:solidFill>
                  <a:schemeClr val="tx1"/>
                </a:solidFill>
                <a:latin typeface="Arial" charset="0"/>
                <a:ea typeface="ＭＳ Ｐゴシック" pitchFamily="34" charset="-128"/>
              </a:defRPr>
            </a:lvl1pPr>
            <a:lvl2pPr marL="742950" indent="-285750" eaLnBrk="0" hangingPunct="0">
              <a:spcBef>
                <a:spcPct val="10000"/>
              </a:spcBef>
              <a:spcAft>
                <a:spcPct val="10000"/>
              </a:spcAft>
              <a:buClr>
                <a:schemeClr val="tx1"/>
              </a:buClr>
              <a:buSzPct val="100000"/>
              <a:buFont typeface="Arial Black" pitchFamily="34" charset="0"/>
              <a:buChar char="›"/>
              <a:defRPr sz="2000">
                <a:solidFill>
                  <a:schemeClr val="tx1"/>
                </a:solidFill>
                <a:latin typeface="Arial" charset="0"/>
                <a:ea typeface="ＭＳ Ｐゴシック" pitchFamily="34" charset="-128"/>
              </a:defRPr>
            </a:lvl2pPr>
            <a:lvl3pPr marL="11430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3pPr>
            <a:lvl4pPr marL="16002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4pPr>
            <a:lvl5pPr marL="20574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5pPr>
            <a:lvl6pPr marL="25146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6pPr>
            <a:lvl7pPr marL="29718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7pPr>
            <a:lvl8pPr marL="34290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8pPr>
            <a:lvl9pPr marL="38862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9pPr>
          </a:lstStyle>
          <a:p>
            <a:pPr>
              <a:spcBef>
                <a:spcPct val="50000"/>
              </a:spcBef>
              <a:spcAft>
                <a:spcPct val="0"/>
              </a:spcAft>
              <a:buClrTx/>
              <a:buSzTx/>
              <a:buFontTx/>
              <a:buNone/>
            </a:pPr>
            <a:r>
              <a:rPr lang="de-CH" altLang="de-DE" sz="1200" b="0" dirty="0"/>
              <a:t>Source: FiBL &amp; </a:t>
            </a:r>
            <a:r>
              <a:rPr lang="de-CH" altLang="de-DE" sz="1300" b="0" dirty="0"/>
              <a:t>IFOAM</a:t>
            </a:r>
            <a:r>
              <a:rPr lang="de-CH" altLang="de-DE" sz="1200" b="0" dirty="0"/>
              <a:t> </a:t>
            </a:r>
            <a:r>
              <a:rPr lang="de-CH" altLang="de-DE" sz="1200" b="0" dirty="0" smtClean="0"/>
              <a:t>2015</a:t>
            </a:r>
            <a:endParaRPr lang="de-CH" altLang="de-DE" sz="1200" b="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278607" y="116632"/>
            <a:ext cx="8251825" cy="717550"/>
          </a:xfrm>
        </p:spPr>
        <p:txBody>
          <a:bodyPr/>
          <a:lstStyle/>
          <a:p>
            <a:r>
              <a:rPr lang="de-CH" altLang="de-DE" dirty="0" smtClean="0"/>
              <a:t>Organic producers 2013</a:t>
            </a:r>
          </a:p>
        </p:txBody>
      </p:sp>
      <p:sp>
        <p:nvSpPr>
          <p:cNvPr id="39940" name="Rectangle 15"/>
          <p:cNvSpPr>
            <a:spLocks noGrp="1" noChangeArrowheads="1"/>
          </p:cNvSpPr>
          <p:nvPr>
            <p:ph type="sldNum" sz="quarter" idx="10"/>
          </p:nvPr>
        </p:nvSpPr>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EF57EED5-02CC-44C3-8485-AD298248963E}" type="slidenum">
              <a:rPr lang="de-DE" sz="1300" b="0" smtClean="0"/>
              <a:pPr/>
              <a:t>36</a:t>
            </a:fld>
            <a:endParaRPr lang="de-DE" sz="1300" b="0" dirty="0" smtClean="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7" name="Diagramm 2"/>
          <p:cNvGraphicFramePr/>
          <p:nvPr>
            <p:extLst>
              <p:ext uri="{D42A27DB-BD31-4B8C-83A1-F6EECF244321}">
                <p14:modId xmlns:p14="http://schemas.microsoft.com/office/powerpoint/2010/main" val="993566278"/>
              </p:ext>
            </p:extLst>
          </p:nvPr>
        </p:nvGraphicFramePr>
        <p:xfrm>
          <a:off x="25474" y="836712"/>
          <a:ext cx="9277350" cy="5624281"/>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6"/>
          <p:cNvSpPr>
            <a:spLocks noGrp="1" noChangeArrowheads="1"/>
          </p:cNvSpPr>
          <p:nvPr>
            <p:ph type="title"/>
          </p:nvPr>
        </p:nvSpPr>
        <p:spPr/>
        <p:txBody>
          <a:bodyPr/>
          <a:lstStyle/>
          <a:p>
            <a:r>
              <a:rPr lang="de-CH" altLang="de-DE" dirty="0" smtClean="0"/>
              <a:t>Organic producers by region 2013</a:t>
            </a:r>
          </a:p>
        </p:txBody>
      </p:sp>
      <p:sp>
        <p:nvSpPr>
          <p:cNvPr id="40964" name="Rectangle 15"/>
          <p:cNvSpPr>
            <a:spLocks noGrp="1" noChangeArrowheads="1"/>
          </p:cNvSpPr>
          <p:nvPr>
            <p:ph type="sldNum" sz="quarter" idx="10"/>
          </p:nvPr>
        </p:nvSpPr>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0D5DC9A7-5CBD-4704-AAD2-50DAC384CBAA}" type="slidenum">
              <a:rPr lang="de-DE" sz="1300" b="0" smtClean="0"/>
              <a:pPr/>
              <a:t>37</a:t>
            </a:fld>
            <a:endParaRPr lang="de-DE" sz="1300" b="0" dirty="0" smtClean="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6" name="Diagramm 2"/>
          <p:cNvGraphicFramePr/>
          <p:nvPr>
            <p:extLst>
              <p:ext uri="{D42A27DB-BD31-4B8C-83A1-F6EECF244321}">
                <p14:modId xmlns:p14="http://schemas.microsoft.com/office/powerpoint/2010/main" val="997332730"/>
              </p:ext>
            </p:extLst>
          </p:nvPr>
        </p:nvGraphicFramePr>
        <p:xfrm>
          <a:off x="323528" y="946150"/>
          <a:ext cx="8208912" cy="54006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296863" y="188640"/>
            <a:ext cx="8251825" cy="717550"/>
          </a:xfrm>
        </p:spPr>
        <p:txBody>
          <a:bodyPr/>
          <a:lstStyle/>
          <a:p>
            <a:r>
              <a:rPr lang="de-CH" altLang="de-DE" dirty="0" smtClean="0"/>
              <a:t>Development of organic producers 1999-2013</a:t>
            </a:r>
          </a:p>
        </p:txBody>
      </p:sp>
      <p:sp>
        <p:nvSpPr>
          <p:cNvPr id="41988" name="Rectangle 15"/>
          <p:cNvSpPr>
            <a:spLocks noGrp="1" noChangeArrowheads="1"/>
          </p:cNvSpPr>
          <p:nvPr>
            <p:ph type="sldNum" sz="quarter" idx="10"/>
          </p:nvPr>
        </p:nvSpPr>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0E489501-F81A-4FF0-AEC3-3D68E4F61831}" type="slidenum">
              <a:rPr lang="de-DE" sz="1300" b="0" smtClean="0"/>
              <a:pPr/>
              <a:t>38</a:t>
            </a:fld>
            <a:endParaRPr lang="de-DE" sz="1300" b="0" dirty="0" smtClean="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8" name="Diagramm 2"/>
          <p:cNvGraphicFramePr/>
          <p:nvPr>
            <p:extLst>
              <p:ext uri="{D42A27DB-BD31-4B8C-83A1-F6EECF244321}">
                <p14:modId xmlns:p14="http://schemas.microsoft.com/office/powerpoint/2010/main" val="2514148252"/>
              </p:ext>
            </p:extLst>
          </p:nvPr>
        </p:nvGraphicFramePr>
        <p:xfrm>
          <a:off x="0" y="1052736"/>
          <a:ext cx="9138231" cy="4752528"/>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altLang="de-DE" dirty="0" smtClean="0"/>
              <a:t>The global market for organic food and beverages 2013</a:t>
            </a:r>
          </a:p>
        </p:txBody>
      </p:sp>
      <p:sp>
        <p:nvSpPr>
          <p:cNvPr id="44035" name="Rectangle 3"/>
          <p:cNvSpPr>
            <a:spLocks noGrp="1" noChangeArrowheads="1"/>
          </p:cNvSpPr>
          <p:nvPr>
            <p:ph sz="half" idx="1"/>
          </p:nvPr>
        </p:nvSpPr>
        <p:spPr/>
        <p:txBody>
          <a:bodyPr>
            <a:normAutofit fontScale="92500" lnSpcReduction="10000"/>
          </a:bodyPr>
          <a:lstStyle/>
          <a:p>
            <a:r>
              <a:rPr lang="en-US" altLang="de-DE" dirty="0" smtClean="0"/>
              <a:t>In 2013, the global market for certified organic food and drink was estimated to be 72 billion US Dollars according to Organic Monitor (Sahota 2015).</a:t>
            </a:r>
          </a:p>
          <a:p>
            <a:r>
              <a:rPr lang="en-US" altLang="de-DE" dirty="0" smtClean="0"/>
              <a:t>The turnover with organic products has more than fivefold since 1999. </a:t>
            </a:r>
          </a:p>
          <a:p>
            <a:r>
              <a:rPr lang="en-US" altLang="de-DE" dirty="0" smtClean="0"/>
              <a:t>More than ninety percent of the organic product revenues is made in the North America and Europe (Sahota 2015).</a:t>
            </a:r>
          </a:p>
        </p:txBody>
      </p:sp>
      <p:sp>
        <p:nvSpPr>
          <p:cNvPr id="2" name="Inhaltsplatzhalter 1"/>
          <p:cNvSpPr>
            <a:spLocks noGrp="1"/>
          </p:cNvSpPr>
          <p:nvPr>
            <p:ph sz="half" idx="11"/>
          </p:nvPr>
        </p:nvSpPr>
        <p:spPr/>
        <p:txBody>
          <a:bodyPr>
            <a:normAutofit fontScale="70000" lnSpcReduction="20000"/>
          </a:bodyPr>
          <a:lstStyle/>
          <a:p>
            <a:r>
              <a:rPr lang="en-US" dirty="0" smtClean="0"/>
              <a:t>In 2013, the by far largest market was the United States with 24.3 billion euros of organic food sales, followed by Germany with 7.6 billion euros and France with 4.4 billion </a:t>
            </a:r>
            <a:r>
              <a:rPr lang="en-US" dirty="0"/>
              <a:t>euros (FiBL-AMI-OrganicDataNetwork </a:t>
            </a:r>
            <a:r>
              <a:rPr lang="en-US" dirty="0" smtClean="0"/>
              <a:t>2015). </a:t>
            </a:r>
          </a:p>
          <a:p>
            <a:r>
              <a:rPr lang="en-US" dirty="0" smtClean="0"/>
              <a:t>The highest annual per capita consumption was in  Switzerland (210 euros) and in Denmark (163 euros) (FiBL-AMI-OrganicDataNetwork 2015).</a:t>
            </a:r>
          </a:p>
          <a:p>
            <a:r>
              <a:rPr lang="de-CH" dirty="0" smtClean="0"/>
              <a:t>Denmark, Switzerland and Austria have the highest share of organic food sales.</a:t>
            </a:r>
            <a:r>
              <a:rPr lang="en-US" dirty="0" smtClean="0"/>
              <a:t> In </a:t>
            </a:r>
            <a:r>
              <a:rPr lang="de-CH" dirty="0" smtClean="0"/>
              <a:t>2013 total food market value was not available for most of the countries, and it was therefore not possible to calculate the organic share for most countries. </a:t>
            </a:r>
            <a:endParaRPr lang="en-US" dirty="0"/>
          </a:p>
        </p:txBody>
      </p:sp>
      <p:sp>
        <p:nvSpPr>
          <p:cNvPr id="43012" name="Rectangle 15"/>
          <p:cNvSpPr>
            <a:spLocks noGrp="1" noChangeArrowheads="1"/>
          </p:cNvSpPr>
          <p:nvPr>
            <p:ph type="sldNum" sz="quarter" idx="12"/>
          </p:nvPr>
        </p:nvSpPr>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1C2F80B7-73EE-41B4-AB3D-173D21D03664}" type="slidenum">
              <a:rPr lang="de-DE" sz="1300" b="0" smtClean="0"/>
              <a:pPr/>
              <a:t>39</a:t>
            </a:fld>
            <a:endParaRPr lang="de-DE" sz="1300" b="0" dirty="0" smtClean="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de-CH" altLang="de-DE" dirty="0" smtClean="0">
                <a:ea typeface="ＭＳ Ｐゴシック" pitchFamily="34" charset="-128"/>
              </a:rPr>
              <a:t>The World of Organic Agriculture 2015</a:t>
            </a:r>
          </a:p>
        </p:txBody>
      </p:sp>
      <p:sp>
        <p:nvSpPr>
          <p:cNvPr id="8197" name="Rectangle 15"/>
          <p:cNvSpPr>
            <a:spLocks noGrp="1" noChangeArrowheads="1"/>
          </p:cNvSpPr>
          <p:nvPr>
            <p:ph type="sldNum" sz="quarter" idx="12"/>
          </p:nvPr>
        </p:nvSpPr>
        <p:spPr>
          <a:xfrm>
            <a:off x="8188325" y="6418263"/>
            <a:ext cx="508000" cy="287337"/>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0"/>
              </a:spcBef>
              <a:spcAft>
                <a:spcPct val="0"/>
              </a:spcAft>
              <a:defRPr sz="2400" b="1">
                <a:solidFill>
                  <a:schemeClr val="tx1"/>
                </a:solidFill>
                <a:latin typeface="Arial" charset="0"/>
              </a:defRPr>
            </a:lvl6pPr>
            <a:lvl7pPr marL="2971800" indent="-228600" eaLnBrk="0" fontAlgn="base" hangingPunct="0">
              <a:spcBef>
                <a:spcPct val="0"/>
              </a:spcBef>
              <a:spcAft>
                <a:spcPct val="0"/>
              </a:spcAft>
              <a:defRPr sz="2400" b="1">
                <a:solidFill>
                  <a:schemeClr val="tx1"/>
                </a:solidFill>
                <a:latin typeface="Arial" charset="0"/>
              </a:defRPr>
            </a:lvl7pPr>
            <a:lvl8pPr marL="3429000" indent="-228600" eaLnBrk="0" fontAlgn="base" hangingPunct="0">
              <a:spcBef>
                <a:spcPct val="0"/>
              </a:spcBef>
              <a:spcAft>
                <a:spcPct val="0"/>
              </a:spcAft>
              <a:defRPr sz="2400" b="1">
                <a:solidFill>
                  <a:schemeClr val="tx1"/>
                </a:solidFill>
                <a:latin typeface="Arial" charset="0"/>
              </a:defRPr>
            </a:lvl8pPr>
            <a:lvl9pPr marL="3886200" indent="-228600" eaLnBrk="0" fontAlgn="base" hangingPunct="0">
              <a:spcBef>
                <a:spcPct val="0"/>
              </a:spcBef>
              <a:spcAft>
                <a:spcPct val="0"/>
              </a:spcAft>
              <a:defRPr sz="2400" b="1">
                <a:solidFill>
                  <a:schemeClr val="tx1"/>
                </a:solidFill>
                <a:latin typeface="Arial" charset="0"/>
              </a:defRPr>
            </a:lvl9pPr>
          </a:lstStyle>
          <a:p>
            <a:pPr eaLnBrk="1" hangingPunct="1">
              <a:defRPr/>
            </a:pPr>
            <a:fld id="{57B71B7B-3037-44D6-82C7-46067290AAAC}" type="slidenum">
              <a:rPr lang="de-DE" sz="1300" b="0" smtClean="0"/>
              <a:pPr eaLnBrk="1" hangingPunct="1">
                <a:defRPr/>
              </a:pPr>
              <a:t>4</a:t>
            </a:fld>
            <a:endParaRPr lang="de-DE" sz="1300" b="0" smtClean="0"/>
          </a:p>
        </p:txBody>
      </p:sp>
      <p:sp>
        <p:nvSpPr>
          <p:cNvPr id="7" name="Rectangle 3"/>
          <p:cNvSpPr>
            <a:spLocks noGrp="1" noChangeArrowheads="1"/>
          </p:cNvSpPr>
          <p:nvPr>
            <p:ph sz="half" idx="1"/>
          </p:nvPr>
        </p:nvSpPr>
        <p:spPr>
          <a:xfrm>
            <a:off x="671512" y="1356012"/>
            <a:ext cx="3987800" cy="4681537"/>
          </a:xfrm>
        </p:spPr>
        <p:txBody>
          <a:bodyPr>
            <a:normAutofit fontScale="55000" lnSpcReduction="20000"/>
          </a:bodyPr>
          <a:lstStyle/>
          <a:p>
            <a:pPr>
              <a:defRPr/>
            </a:pPr>
            <a:r>
              <a:rPr lang="de-CH" dirty="0"/>
              <a:t>The </a:t>
            </a:r>
            <a:r>
              <a:rPr lang="de-CH" dirty="0" smtClean="0"/>
              <a:t>16th </a:t>
            </a:r>
            <a:r>
              <a:rPr lang="de-CH" dirty="0"/>
              <a:t>edition of ‚The World of Organic Agriculture‘, was published by FiBL and IFOAM in February </a:t>
            </a:r>
            <a:r>
              <a:rPr lang="de-CH" dirty="0" smtClean="0"/>
              <a:t>2015.* </a:t>
            </a:r>
            <a:endParaRPr lang="de-CH" dirty="0"/>
          </a:p>
          <a:p>
            <a:pPr>
              <a:defRPr/>
            </a:pPr>
            <a:r>
              <a:rPr lang="de-CH" dirty="0"/>
              <a:t>Contents:</a:t>
            </a:r>
          </a:p>
          <a:p>
            <a:pPr lvl="1">
              <a:defRPr/>
            </a:pPr>
            <a:r>
              <a:rPr lang="de-CH" dirty="0" err="1"/>
              <a:t>Results</a:t>
            </a:r>
            <a:r>
              <a:rPr lang="de-CH" dirty="0"/>
              <a:t> </a:t>
            </a:r>
            <a:r>
              <a:rPr lang="de-CH" dirty="0" err="1"/>
              <a:t>of</a:t>
            </a:r>
            <a:r>
              <a:rPr lang="de-CH" dirty="0"/>
              <a:t> </a:t>
            </a:r>
            <a:r>
              <a:rPr lang="de-CH" dirty="0" err="1"/>
              <a:t>the</a:t>
            </a:r>
            <a:r>
              <a:rPr lang="de-CH" dirty="0"/>
              <a:t> </a:t>
            </a:r>
            <a:r>
              <a:rPr lang="de-CH" dirty="0" err="1"/>
              <a:t>survey</a:t>
            </a:r>
            <a:r>
              <a:rPr lang="de-CH" dirty="0"/>
              <a:t> on </a:t>
            </a:r>
            <a:r>
              <a:rPr lang="de-CH" dirty="0" err="1"/>
              <a:t>organic</a:t>
            </a:r>
            <a:r>
              <a:rPr lang="de-CH" dirty="0"/>
              <a:t> </a:t>
            </a:r>
            <a:r>
              <a:rPr lang="de-CH" dirty="0" err="1"/>
              <a:t>agriculture</a:t>
            </a:r>
            <a:r>
              <a:rPr lang="de-CH" dirty="0"/>
              <a:t> </a:t>
            </a:r>
            <a:r>
              <a:rPr lang="de-CH" dirty="0" err="1"/>
              <a:t>worldwide</a:t>
            </a:r>
            <a:r>
              <a:rPr lang="de-CH" dirty="0"/>
              <a:t>;</a:t>
            </a:r>
          </a:p>
          <a:p>
            <a:pPr lvl="1">
              <a:defRPr/>
            </a:pPr>
            <a:r>
              <a:rPr lang="de-CH" dirty="0" err="1"/>
              <a:t>Organic</a:t>
            </a:r>
            <a:r>
              <a:rPr lang="de-CH" dirty="0"/>
              <a:t> </a:t>
            </a:r>
            <a:r>
              <a:rPr lang="de-CH" dirty="0" err="1"/>
              <a:t>agriculture</a:t>
            </a:r>
            <a:r>
              <a:rPr lang="de-CH" dirty="0"/>
              <a:t> in </a:t>
            </a:r>
            <a:r>
              <a:rPr lang="de-CH" dirty="0" err="1"/>
              <a:t>the</a:t>
            </a:r>
            <a:r>
              <a:rPr lang="de-CH" dirty="0"/>
              <a:t> </a:t>
            </a:r>
            <a:r>
              <a:rPr lang="de-CH" dirty="0" err="1"/>
              <a:t>regions</a:t>
            </a:r>
            <a:r>
              <a:rPr lang="de-CH" dirty="0"/>
              <a:t> </a:t>
            </a:r>
            <a:r>
              <a:rPr lang="de-CH" dirty="0" err="1"/>
              <a:t>and</a:t>
            </a:r>
            <a:r>
              <a:rPr lang="de-CH" dirty="0"/>
              <a:t> </a:t>
            </a:r>
            <a:r>
              <a:rPr lang="de-CH" dirty="0" err="1"/>
              <a:t>country</a:t>
            </a:r>
            <a:r>
              <a:rPr lang="de-CH" dirty="0"/>
              <a:t> </a:t>
            </a:r>
            <a:r>
              <a:rPr lang="de-CH" dirty="0" err="1"/>
              <a:t>reports</a:t>
            </a:r>
            <a:r>
              <a:rPr lang="de-CH" dirty="0"/>
              <a:t>;</a:t>
            </a:r>
          </a:p>
          <a:p>
            <a:pPr lvl="1">
              <a:defRPr/>
            </a:pPr>
            <a:r>
              <a:rPr lang="de-CH" dirty="0"/>
              <a:t>Australia, Canada</a:t>
            </a:r>
            <a:r>
              <a:rPr lang="de-CH" dirty="0" smtClean="0"/>
              <a:t>, </a:t>
            </a:r>
            <a:r>
              <a:rPr lang="de-CH" dirty="0"/>
              <a:t>the Pacific </a:t>
            </a:r>
            <a:r>
              <a:rPr lang="de-CH" dirty="0" smtClean="0"/>
              <a:t>Islands, Mediterranean region, </a:t>
            </a:r>
            <a:r>
              <a:rPr lang="de-CH" dirty="0"/>
              <a:t>and The United States of America.</a:t>
            </a:r>
          </a:p>
          <a:p>
            <a:pPr lvl="1">
              <a:defRPr/>
            </a:pPr>
            <a:r>
              <a:rPr lang="de-CH" dirty="0"/>
              <a:t>Chapters on the global market, standards &amp; legislations, voluntary standards , PGS, European market and </a:t>
            </a:r>
            <a:r>
              <a:rPr lang="de-CH" dirty="0" smtClean="0"/>
              <a:t>vegetables </a:t>
            </a:r>
            <a:r>
              <a:rPr lang="de-CH" dirty="0"/>
              <a:t>production in China</a:t>
            </a:r>
          </a:p>
          <a:p>
            <a:pPr lvl="1">
              <a:defRPr/>
            </a:pPr>
            <a:r>
              <a:rPr lang="de-CH" dirty="0" err="1"/>
              <a:t>Numerous</a:t>
            </a:r>
            <a:r>
              <a:rPr lang="de-CH" dirty="0"/>
              <a:t> </a:t>
            </a:r>
            <a:r>
              <a:rPr lang="de-CH" dirty="0" err="1"/>
              <a:t>tables</a:t>
            </a:r>
            <a:r>
              <a:rPr lang="de-CH" dirty="0"/>
              <a:t> </a:t>
            </a:r>
            <a:r>
              <a:rPr lang="de-CH" dirty="0" err="1"/>
              <a:t>and</a:t>
            </a:r>
            <a:r>
              <a:rPr lang="de-CH" dirty="0"/>
              <a:t> </a:t>
            </a:r>
            <a:r>
              <a:rPr lang="de-CH" dirty="0" err="1"/>
              <a:t>graphs</a:t>
            </a:r>
            <a:r>
              <a:rPr lang="de-CH" dirty="0"/>
              <a:t>. </a:t>
            </a:r>
          </a:p>
          <a:p>
            <a:pPr lvl="1">
              <a:defRPr/>
            </a:pPr>
            <a:r>
              <a:rPr lang="de-CH" dirty="0"/>
              <a:t>The book can be ordered via </a:t>
            </a:r>
            <a:r>
              <a:rPr lang="de-CH" dirty="0" smtClean="0"/>
              <a:t>IFOAM.bio </a:t>
            </a:r>
            <a:r>
              <a:rPr lang="de-CH" dirty="0"/>
              <a:t>and shop.FiBL.org. </a:t>
            </a:r>
          </a:p>
          <a:p>
            <a:pPr marL="363537" lvl="1" indent="0">
              <a:buNone/>
              <a:defRPr/>
            </a:pPr>
            <a:r>
              <a:rPr lang="de-CH" dirty="0" smtClean="0"/>
              <a:t>*</a:t>
            </a:r>
            <a:r>
              <a:rPr lang="de-CH" dirty="0"/>
              <a:t>Willer, H, Lernoud, J, (</a:t>
            </a:r>
            <a:r>
              <a:rPr lang="de-CH" dirty="0" smtClean="0"/>
              <a:t>2015) </a:t>
            </a:r>
            <a:r>
              <a:rPr lang="de-CH" dirty="0"/>
              <a:t>The World of Organic Agriculture. Statistics and Emerging Trends </a:t>
            </a:r>
            <a:r>
              <a:rPr lang="de-CH" dirty="0" smtClean="0"/>
              <a:t>2015. </a:t>
            </a:r>
            <a:r>
              <a:rPr lang="de-CH" dirty="0"/>
              <a:t>FiBL, Frick, and, </a:t>
            </a:r>
            <a:r>
              <a:rPr lang="de-CH" dirty="0" smtClean="0"/>
              <a:t>IFOAM – Organics International, Bonn</a:t>
            </a:r>
            <a:endParaRPr lang="de-CH" dirty="0"/>
          </a:p>
        </p:txBody>
      </p:sp>
      <p:pic>
        <p:nvPicPr>
          <p:cNvPr id="9" name="Picture 8"/>
          <p:cNvPicPr>
            <a:picLocks noChangeAspect="1"/>
          </p:cNvPicPr>
          <p:nvPr/>
        </p:nvPicPr>
        <p:blipFill rotWithShape="1">
          <a:blip r:embed="rId3"/>
          <a:srcRect l="51968" t="12901" r="17320" b="5900"/>
          <a:stretch/>
        </p:blipFill>
        <p:spPr>
          <a:xfrm>
            <a:off x="5148064" y="1346462"/>
            <a:ext cx="3145854" cy="4678449"/>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342972941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el 1"/>
          <p:cNvSpPr>
            <a:spLocks noGrp="1"/>
          </p:cNvSpPr>
          <p:nvPr>
            <p:ph type="title"/>
          </p:nvPr>
        </p:nvSpPr>
        <p:spPr>
          <a:xfrm>
            <a:off x="323529" y="228600"/>
            <a:ext cx="8464872" cy="717550"/>
          </a:xfrm>
        </p:spPr>
        <p:txBody>
          <a:bodyPr/>
          <a:lstStyle/>
          <a:p>
            <a:r>
              <a:rPr lang="de-CH" altLang="de-DE" dirty="0" smtClean="0"/>
              <a:t>Global market: Distribution of retail sales by single market 2013</a:t>
            </a:r>
            <a:endParaRPr lang="en-GB" altLang="de-DE" dirty="0" smtClean="0"/>
          </a:p>
        </p:txBody>
      </p:sp>
      <p:sp>
        <p:nvSpPr>
          <p:cNvPr id="44036" name="Rectangle 15"/>
          <p:cNvSpPr>
            <a:spLocks noGrp="1" noChangeArrowheads="1"/>
          </p:cNvSpPr>
          <p:nvPr>
            <p:ph type="sldNum" sz="quarter" idx="10"/>
          </p:nvPr>
        </p:nvSpPr>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44F9D0DA-4474-4155-81A2-35D1B7FEE5B5}" type="slidenum">
              <a:rPr lang="de-DE" sz="1300" b="0" smtClean="0"/>
              <a:pPr/>
              <a:t>40</a:t>
            </a:fld>
            <a:endParaRPr lang="de-DE" sz="1300" b="0" dirty="0" smtClean="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8" name="Diagramm 2"/>
          <p:cNvGraphicFramePr/>
          <p:nvPr>
            <p:extLst>
              <p:ext uri="{D42A27DB-BD31-4B8C-83A1-F6EECF244321}">
                <p14:modId xmlns:p14="http://schemas.microsoft.com/office/powerpoint/2010/main" val="673919056"/>
              </p:ext>
            </p:extLst>
          </p:nvPr>
        </p:nvGraphicFramePr>
        <p:xfrm>
          <a:off x="107504" y="946150"/>
          <a:ext cx="9125407" cy="5733256"/>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el 1"/>
          <p:cNvSpPr>
            <a:spLocks noGrp="1"/>
          </p:cNvSpPr>
          <p:nvPr>
            <p:ph type="title"/>
          </p:nvPr>
        </p:nvSpPr>
        <p:spPr>
          <a:xfrm>
            <a:off x="179512" y="116632"/>
            <a:ext cx="8251825" cy="717550"/>
          </a:xfrm>
        </p:spPr>
        <p:txBody>
          <a:bodyPr/>
          <a:lstStyle/>
          <a:p>
            <a:r>
              <a:rPr lang="de-CH" altLang="de-DE" dirty="0" smtClean="0"/>
              <a:t>Distribution of organic retail sales 2013</a:t>
            </a:r>
          </a:p>
        </p:txBody>
      </p:sp>
      <p:sp>
        <p:nvSpPr>
          <p:cNvPr id="45060" name="Rectangle 15"/>
          <p:cNvSpPr>
            <a:spLocks noGrp="1" noChangeArrowheads="1"/>
          </p:cNvSpPr>
          <p:nvPr>
            <p:ph type="sldNum" sz="quarter" idx="10"/>
          </p:nvPr>
        </p:nvSpPr>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44DD6679-2A69-4C95-BE33-3DFC2D0D3A95}" type="slidenum">
              <a:rPr lang="de-DE" sz="1300" b="0" smtClean="0"/>
              <a:pPr/>
              <a:t>41</a:t>
            </a:fld>
            <a:endParaRPr lang="de-DE" sz="1300" b="0" dirty="0" smtClean="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7" name="Diagramm 2"/>
          <p:cNvGraphicFramePr/>
          <p:nvPr>
            <p:extLst>
              <p:ext uri="{D42A27DB-BD31-4B8C-83A1-F6EECF244321}">
                <p14:modId xmlns:p14="http://schemas.microsoft.com/office/powerpoint/2010/main" val="3533393023"/>
              </p:ext>
            </p:extLst>
          </p:nvPr>
        </p:nvGraphicFramePr>
        <p:xfrm>
          <a:off x="18593" y="901030"/>
          <a:ext cx="9125407" cy="5733256"/>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296863" y="188640"/>
            <a:ext cx="8251825" cy="717550"/>
          </a:xfrm>
        </p:spPr>
        <p:txBody>
          <a:bodyPr/>
          <a:lstStyle/>
          <a:p>
            <a:r>
              <a:rPr lang="de-CH" altLang="de-DE" dirty="0" smtClean="0"/>
              <a:t>The largest markets for organic food 2013</a:t>
            </a:r>
          </a:p>
        </p:txBody>
      </p:sp>
      <p:sp>
        <p:nvSpPr>
          <p:cNvPr id="46084" name="Rectangle 15"/>
          <p:cNvSpPr>
            <a:spLocks noGrp="1" noChangeArrowheads="1"/>
          </p:cNvSpPr>
          <p:nvPr>
            <p:ph type="sldNum" sz="quarter" idx="10"/>
          </p:nvPr>
        </p:nvSpPr>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AE3C2210-B3E4-47DE-84A2-21E59540D49C}" type="slidenum">
              <a:rPr lang="de-DE" sz="1300" b="0" smtClean="0"/>
              <a:pPr/>
              <a:t>42</a:t>
            </a:fld>
            <a:endParaRPr lang="de-DE" sz="1300" b="0" dirty="0" smtClean="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7" name="Diagramm 2"/>
          <p:cNvGraphicFramePr/>
          <p:nvPr>
            <p:extLst>
              <p:ext uri="{D42A27DB-BD31-4B8C-83A1-F6EECF244321}">
                <p14:modId xmlns:p14="http://schemas.microsoft.com/office/powerpoint/2010/main" val="3155799427"/>
              </p:ext>
            </p:extLst>
          </p:nvPr>
        </p:nvGraphicFramePr>
        <p:xfrm>
          <a:off x="107504" y="1052736"/>
          <a:ext cx="9144000" cy="5624281"/>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el 8"/>
          <p:cNvSpPr>
            <a:spLocks noGrp="1"/>
          </p:cNvSpPr>
          <p:nvPr>
            <p:ph type="title"/>
          </p:nvPr>
        </p:nvSpPr>
        <p:spPr>
          <a:xfrm>
            <a:off x="296863" y="188640"/>
            <a:ext cx="8251825" cy="717550"/>
          </a:xfrm>
        </p:spPr>
        <p:txBody>
          <a:bodyPr/>
          <a:lstStyle/>
          <a:p>
            <a:r>
              <a:rPr lang="de-CH" altLang="de-DE" dirty="0" smtClean="0"/>
              <a:t>Growth of retail sales in Germany 2000-2013</a:t>
            </a:r>
          </a:p>
        </p:txBody>
      </p:sp>
      <p:sp>
        <p:nvSpPr>
          <p:cNvPr id="47109" name="Rectangle 15"/>
          <p:cNvSpPr>
            <a:spLocks noGrp="1" noChangeArrowheads="1"/>
          </p:cNvSpPr>
          <p:nvPr>
            <p:ph type="sldNum" sz="quarter" idx="10"/>
          </p:nvPr>
        </p:nvSpPr>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39819C8B-5C0D-4D79-93E7-D0F2C0B73925}" type="slidenum">
              <a:rPr lang="de-DE" sz="1300" b="0" smtClean="0"/>
              <a:pPr/>
              <a:t>43</a:t>
            </a:fld>
            <a:endParaRPr lang="de-DE" sz="1300" b="0" dirty="0" smtClean="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7" name="Diagramm 2"/>
          <p:cNvGraphicFramePr/>
          <p:nvPr>
            <p:extLst>
              <p:ext uri="{D42A27DB-BD31-4B8C-83A1-F6EECF244321}">
                <p14:modId xmlns:p14="http://schemas.microsoft.com/office/powerpoint/2010/main" val="3653350727"/>
              </p:ext>
            </p:extLst>
          </p:nvPr>
        </p:nvGraphicFramePr>
        <p:xfrm>
          <a:off x="5769" y="1268760"/>
          <a:ext cx="9138231" cy="4752528"/>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el 8"/>
          <p:cNvSpPr>
            <a:spLocks noGrp="1"/>
          </p:cNvSpPr>
          <p:nvPr>
            <p:ph type="title"/>
          </p:nvPr>
        </p:nvSpPr>
        <p:spPr>
          <a:xfrm>
            <a:off x="296863" y="188640"/>
            <a:ext cx="8251825" cy="717550"/>
          </a:xfrm>
        </p:spPr>
        <p:txBody>
          <a:bodyPr/>
          <a:lstStyle/>
          <a:p>
            <a:r>
              <a:rPr lang="de-CH" altLang="de-DE" dirty="0" smtClean="0"/>
              <a:t>Growth of retail sales in France 2000-2013</a:t>
            </a:r>
          </a:p>
        </p:txBody>
      </p:sp>
      <p:sp>
        <p:nvSpPr>
          <p:cNvPr id="47109" name="Rectangle 15"/>
          <p:cNvSpPr>
            <a:spLocks noGrp="1" noChangeArrowheads="1"/>
          </p:cNvSpPr>
          <p:nvPr>
            <p:ph type="sldNum" sz="quarter" idx="10"/>
          </p:nvPr>
        </p:nvSpPr>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39819C8B-5C0D-4D79-93E7-D0F2C0B73925}" type="slidenum">
              <a:rPr lang="de-DE" sz="1300" b="0" smtClean="0"/>
              <a:pPr/>
              <a:t>44</a:t>
            </a:fld>
            <a:endParaRPr lang="de-DE" sz="1300" b="0" dirty="0" smtClean="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7" name="Diagramm 2"/>
          <p:cNvGraphicFramePr/>
          <p:nvPr>
            <p:extLst>
              <p:ext uri="{D42A27DB-BD31-4B8C-83A1-F6EECF244321}">
                <p14:modId xmlns:p14="http://schemas.microsoft.com/office/powerpoint/2010/main" val="2431695468"/>
              </p:ext>
            </p:extLst>
          </p:nvPr>
        </p:nvGraphicFramePr>
        <p:xfrm>
          <a:off x="5769" y="1268760"/>
          <a:ext cx="9138231" cy="475252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10169835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5"/>
          <p:cNvSpPr>
            <a:spLocks noGrp="1" noChangeArrowheads="1"/>
          </p:cNvSpPr>
          <p:nvPr>
            <p:ph type="title"/>
          </p:nvPr>
        </p:nvSpPr>
        <p:spPr>
          <a:xfrm>
            <a:off x="296863" y="188640"/>
            <a:ext cx="8251825" cy="717550"/>
          </a:xfrm>
        </p:spPr>
        <p:txBody>
          <a:bodyPr/>
          <a:lstStyle/>
          <a:p>
            <a:r>
              <a:rPr lang="de-CH" altLang="de-DE" dirty="0" smtClean="0"/>
              <a:t>Per capita consumption 2013</a:t>
            </a:r>
          </a:p>
        </p:txBody>
      </p:sp>
      <p:sp>
        <p:nvSpPr>
          <p:cNvPr id="48132" name="Rectangle 15"/>
          <p:cNvSpPr>
            <a:spLocks noGrp="1" noChangeArrowheads="1"/>
          </p:cNvSpPr>
          <p:nvPr>
            <p:ph type="sldNum" sz="quarter" idx="10"/>
          </p:nvPr>
        </p:nvSpPr>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64ED97F3-21FA-402D-83FB-0BAA60CF846C}" type="slidenum">
              <a:rPr lang="de-DE" sz="1300" b="0" smtClean="0"/>
              <a:pPr/>
              <a:t>45</a:t>
            </a:fld>
            <a:endParaRPr lang="de-DE" sz="1300" b="0" dirty="0" smtClean="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7" name="Diagramm 2"/>
          <p:cNvGraphicFramePr/>
          <p:nvPr>
            <p:extLst>
              <p:ext uri="{D42A27DB-BD31-4B8C-83A1-F6EECF244321}">
                <p14:modId xmlns:p14="http://schemas.microsoft.com/office/powerpoint/2010/main" val="1953242846"/>
              </p:ext>
            </p:extLst>
          </p:nvPr>
        </p:nvGraphicFramePr>
        <p:xfrm>
          <a:off x="107504" y="946150"/>
          <a:ext cx="9144000" cy="5624281"/>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el 4"/>
          <p:cNvSpPr>
            <a:spLocks noGrp="1"/>
          </p:cNvSpPr>
          <p:nvPr>
            <p:ph type="title"/>
          </p:nvPr>
        </p:nvSpPr>
        <p:spPr>
          <a:xfrm>
            <a:off x="251520" y="132631"/>
            <a:ext cx="8645193" cy="717550"/>
          </a:xfrm>
        </p:spPr>
        <p:txBody>
          <a:bodyPr/>
          <a:lstStyle/>
          <a:p>
            <a:r>
              <a:rPr lang="de-CH" altLang="de-DE" sz="2400" dirty="0" smtClean="0"/>
              <a:t>Organic farming in developing &amp; transition countries 2013 </a:t>
            </a:r>
          </a:p>
        </p:txBody>
      </p:sp>
      <p:sp>
        <p:nvSpPr>
          <p:cNvPr id="49155" name="Inhaltsplatzhalter 2"/>
          <p:cNvSpPr>
            <a:spLocks noGrp="1"/>
          </p:cNvSpPr>
          <p:nvPr>
            <p:ph idx="1"/>
          </p:nvPr>
        </p:nvSpPr>
        <p:spPr/>
        <p:txBody>
          <a:bodyPr>
            <a:normAutofit lnSpcReduction="10000"/>
          </a:bodyPr>
          <a:lstStyle/>
          <a:p>
            <a:r>
              <a:rPr lang="en-GB" altLang="de-DE" dirty="0" smtClean="0"/>
              <a:t>Almost a quarter of the world’s organic agricultural land – 11.7 million hectares - is located in developing/transition countries and in emerging markets.* Most of this land is in Latin American countries, with Asia and Africa in second and third place. </a:t>
            </a:r>
          </a:p>
          <a:p>
            <a:r>
              <a:rPr lang="en-GB" altLang="de-DE" dirty="0" smtClean="0"/>
              <a:t>1.7 million producers are in these countries. </a:t>
            </a:r>
          </a:p>
          <a:p>
            <a:r>
              <a:rPr lang="en-GB" altLang="de-DE" dirty="0" smtClean="0"/>
              <a:t>*Countries listed in the List of Recipients of Official Development Assistance (ODA) of the Development Assistance Committee (DAC) of the Organization for Economic Cooperation and Development (OECD). The list is available at </a:t>
            </a:r>
            <a:r>
              <a:rPr lang="de-CH" dirty="0">
                <a:hlinkClick r:id="rId3"/>
              </a:rPr>
              <a:t>https://</a:t>
            </a:r>
            <a:r>
              <a:rPr lang="de-CH" dirty="0" smtClean="0">
                <a:hlinkClick r:id="rId3"/>
              </a:rPr>
              <a:t>www.uni-hohenheim.de/fileadmin/einrichtungen/fsc/DAC_Laenderliste_Berichtsjahre_2011_2013.pdf</a:t>
            </a:r>
            <a:r>
              <a:rPr lang="de-CH" dirty="0" smtClean="0"/>
              <a:t> </a:t>
            </a:r>
            <a:endParaRPr lang="en-GB" altLang="de-DE" dirty="0" smtClean="0"/>
          </a:p>
          <a:p>
            <a:endParaRPr lang="de-CH" altLang="de-DE" dirty="0" smtClean="0"/>
          </a:p>
        </p:txBody>
      </p:sp>
      <p:sp>
        <p:nvSpPr>
          <p:cNvPr id="49156" name="Rectangle 15"/>
          <p:cNvSpPr>
            <a:spLocks noGrp="1" noChangeArrowheads="1"/>
          </p:cNvSpPr>
          <p:nvPr>
            <p:ph type="sldNum" sz="quarter" idx="10"/>
          </p:nvPr>
        </p:nvSpPr>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78F795AA-6C84-44E1-A512-F014B9D3DE23}" type="slidenum">
              <a:rPr lang="de-DE" sz="1300" b="0" smtClean="0"/>
              <a:pPr/>
              <a:t>46</a:t>
            </a:fld>
            <a:endParaRPr lang="de-DE" sz="1300" b="0" dirty="0" smtClean="0"/>
          </a:p>
        </p:txBody>
      </p:sp>
      <p:sp>
        <p:nvSpPr>
          <p:cNvPr id="50181" name="Text Box 1028"/>
          <p:cNvSpPr txBox="1">
            <a:spLocks noChangeArrowheads="1"/>
          </p:cNvSpPr>
          <p:nvPr/>
        </p:nvSpPr>
        <p:spPr bwMode="auto">
          <a:xfrm>
            <a:off x="3167756" y="6519862"/>
            <a:ext cx="5292676"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10000"/>
              </a:spcBef>
              <a:spcAft>
                <a:spcPct val="10000"/>
              </a:spcAft>
              <a:buClr>
                <a:schemeClr val="tx1"/>
              </a:buClr>
              <a:buSzPct val="100000"/>
              <a:buFont typeface="Arial Black" pitchFamily="34" charset="0"/>
              <a:buChar char="›"/>
              <a:defRPr sz="2400">
                <a:solidFill>
                  <a:schemeClr val="tx1"/>
                </a:solidFill>
                <a:latin typeface="Arial" charset="0"/>
                <a:ea typeface="ＭＳ Ｐゴシック" pitchFamily="34" charset="-128"/>
              </a:defRPr>
            </a:lvl1pPr>
            <a:lvl2pPr marL="742950" indent="-285750" eaLnBrk="0" hangingPunct="0">
              <a:spcBef>
                <a:spcPct val="10000"/>
              </a:spcBef>
              <a:spcAft>
                <a:spcPct val="10000"/>
              </a:spcAft>
              <a:buClr>
                <a:schemeClr val="tx1"/>
              </a:buClr>
              <a:buSzPct val="100000"/>
              <a:buFont typeface="Arial Black" pitchFamily="34" charset="0"/>
              <a:buChar char="›"/>
              <a:defRPr sz="2000">
                <a:solidFill>
                  <a:schemeClr val="tx1"/>
                </a:solidFill>
                <a:latin typeface="Arial" charset="0"/>
                <a:ea typeface="ＭＳ Ｐゴシック" pitchFamily="34" charset="-128"/>
              </a:defRPr>
            </a:lvl2pPr>
            <a:lvl3pPr marL="11430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3pPr>
            <a:lvl4pPr marL="16002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4pPr>
            <a:lvl5pPr marL="20574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5pPr>
            <a:lvl6pPr marL="25146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6pPr>
            <a:lvl7pPr marL="29718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7pPr>
            <a:lvl8pPr marL="34290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8pPr>
            <a:lvl9pPr marL="38862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9pPr>
          </a:lstStyle>
          <a:p>
            <a:pPr>
              <a:spcBef>
                <a:spcPct val="50000"/>
              </a:spcBef>
              <a:spcAft>
                <a:spcPct val="0"/>
              </a:spcAft>
              <a:buClrTx/>
              <a:buSzTx/>
              <a:buFontTx/>
              <a:buNone/>
            </a:pPr>
            <a:r>
              <a:rPr lang="de-CH" altLang="de-DE" sz="1300" b="0" dirty="0"/>
              <a:t>Source: </a:t>
            </a:r>
            <a:r>
              <a:rPr lang="de-CH" altLang="de-DE" sz="1300" b="0" dirty="0" smtClean="0"/>
              <a:t>FiBL-IFOAM Survey 2015, </a:t>
            </a:r>
            <a:r>
              <a:rPr lang="de-CH" altLang="de-DE" sz="1300" b="0" dirty="0"/>
              <a:t>based on national data sources</a:t>
            </a:r>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normAutofit fontScale="90000"/>
          </a:bodyPr>
          <a:lstStyle/>
          <a:p>
            <a:r>
              <a:rPr lang="de-CH" altLang="de-DE" dirty="0" smtClean="0"/>
              <a:t>DAC list: The top 10 countries with the largest areas of organic agricultural land 2013</a:t>
            </a:r>
          </a:p>
        </p:txBody>
      </p:sp>
      <p:sp>
        <p:nvSpPr>
          <p:cNvPr id="50180" name="Rectangle 15"/>
          <p:cNvSpPr>
            <a:spLocks noGrp="1" noChangeArrowheads="1"/>
          </p:cNvSpPr>
          <p:nvPr>
            <p:ph type="sldNum" sz="quarter" idx="10"/>
          </p:nvPr>
        </p:nvSpPr>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E9CFABB9-9ED7-4ABC-ABBD-EC0889A1A04A}" type="slidenum">
              <a:rPr lang="de-DE" sz="1300" b="0" smtClean="0"/>
              <a:pPr/>
              <a:t>47</a:t>
            </a:fld>
            <a:endParaRPr lang="de-DE" sz="1300" b="0" dirty="0" smtClean="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8" name="Diagramm 2"/>
          <p:cNvGraphicFramePr/>
          <p:nvPr>
            <p:extLst>
              <p:ext uri="{D42A27DB-BD31-4B8C-83A1-F6EECF244321}">
                <p14:modId xmlns:p14="http://schemas.microsoft.com/office/powerpoint/2010/main" val="3766678145"/>
              </p:ext>
            </p:extLst>
          </p:nvPr>
        </p:nvGraphicFramePr>
        <p:xfrm>
          <a:off x="107504" y="1123958"/>
          <a:ext cx="9144000" cy="5624281"/>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4"/>
          <p:cNvSpPr>
            <a:spLocks noGrp="1" noChangeArrowheads="1"/>
          </p:cNvSpPr>
          <p:nvPr>
            <p:ph type="title"/>
          </p:nvPr>
        </p:nvSpPr>
        <p:spPr>
          <a:xfrm>
            <a:off x="269826" y="188640"/>
            <a:ext cx="8251825" cy="717550"/>
          </a:xfrm>
        </p:spPr>
        <p:txBody>
          <a:bodyPr>
            <a:noAutofit/>
          </a:bodyPr>
          <a:lstStyle/>
          <a:p>
            <a:r>
              <a:rPr lang="de-CH" altLang="de-DE" sz="2400" dirty="0"/>
              <a:t>DAC list: The top 10 countries </a:t>
            </a:r>
            <a:r>
              <a:rPr lang="de-CH" altLang="de-DE" sz="2400" dirty="0" smtClean="0"/>
              <a:t>with the highest shares of organic agricultural land 2013</a:t>
            </a:r>
          </a:p>
        </p:txBody>
      </p:sp>
      <p:sp>
        <p:nvSpPr>
          <p:cNvPr id="52229" name="Rectangle 15"/>
          <p:cNvSpPr>
            <a:spLocks noGrp="1" noChangeArrowheads="1"/>
          </p:cNvSpPr>
          <p:nvPr>
            <p:ph type="sldNum" sz="quarter" idx="10"/>
          </p:nvPr>
        </p:nvSpPr>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A0C29153-84C1-4C7E-8FF3-F012F42EFF5B}" type="slidenum">
              <a:rPr lang="de-DE" sz="1300" b="0" smtClean="0"/>
              <a:pPr/>
              <a:t>48</a:t>
            </a:fld>
            <a:endParaRPr lang="de-DE" sz="1300" b="0" smtClean="0"/>
          </a:p>
        </p:txBody>
      </p:sp>
      <p:sp>
        <p:nvSpPr>
          <p:cNvPr id="53251" name="Text Box 4"/>
          <p:cNvSpPr txBox="1">
            <a:spLocks noChangeArrowheads="1"/>
          </p:cNvSpPr>
          <p:nvPr/>
        </p:nvSpPr>
        <p:spPr bwMode="auto">
          <a:xfrm>
            <a:off x="2484438" y="6400800"/>
            <a:ext cx="41036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10000"/>
              </a:spcBef>
              <a:spcAft>
                <a:spcPct val="10000"/>
              </a:spcAft>
              <a:buClr>
                <a:schemeClr val="tx1"/>
              </a:buClr>
              <a:buSzPct val="100000"/>
              <a:buFont typeface="Arial Black" pitchFamily="34" charset="0"/>
              <a:buChar char="›"/>
              <a:defRPr sz="2400">
                <a:solidFill>
                  <a:schemeClr val="tx1"/>
                </a:solidFill>
                <a:latin typeface="Arial" charset="0"/>
                <a:ea typeface="ＭＳ Ｐゴシック" pitchFamily="34" charset="-128"/>
              </a:defRPr>
            </a:lvl1pPr>
            <a:lvl2pPr marL="742950" indent="-285750" eaLnBrk="0" hangingPunct="0">
              <a:spcBef>
                <a:spcPct val="10000"/>
              </a:spcBef>
              <a:spcAft>
                <a:spcPct val="10000"/>
              </a:spcAft>
              <a:buClr>
                <a:schemeClr val="tx1"/>
              </a:buClr>
              <a:buSzPct val="100000"/>
              <a:buFont typeface="Arial Black" pitchFamily="34" charset="0"/>
              <a:buChar char="›"/>
              <a:defRPr sz="2000">
                <a:solidFill>
                  <a:schemeClr val="tx1"/>
                </a:solidFill>
                <a:latin typeface="Arial" charset="0"/>
                <a:ea typeface="ＭＳ Ｐゴシック" pitchFamily="34" charset="-128"/>
              </a:defRPr>
            </a:lvl2pPr>
            <a:lvl3pPr marL="11430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3pPr>
            <a:lvl4pPr marL="16002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4pPr>
            <a:lvl5pPr marL="20574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5pPr>
            <a:lvl6pPr marL="25146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6pPr>
            <a:lvl7pPr marL="29718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7pPr>
            <a:lvl8pPr marL="34290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8pPr>
            <a:lvl9pPr marL="38862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9pPr>
          </a:lstStyle>
          <a:p>
            <a:pPr>
              <a:spcBef>
                <a:spcPct val="50000"/>
              </a:spcBef>
              <a:spcAft>
                <a:spcPct val="0"/>
              </a:spcAft>
              <a:buClrTx/>
              <a:buSzTx/>
              <a:buFontTx/>
              <a:buNone/>
            </a:pPr>
            <a:endParaRPr lang="en-US" altLang="de-DE" dirty="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9" name="Diagramm 2"/>
          <p:cNvGraphicFramePr/>
          <p:nvPr>
            <p:extLst>
              <p:ext uri="{D42A27DB-BD31-4B8C-83A1-F6EECF244321}">
                <p14:modId xmlns:p14="http://schemas.microsoft.com/office/powerpoint/2010/main" val="1044435218"/>
              </p:ext>
            </p:extLst>
          </p:nvPr>
        </p:nvGraphicFramePr>
        <p:xfrm>
          <a:off x="0" y="974725"/>
          <a:ext cx="9145016" cy="5839544"/>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el 1"/>
          <p:cNvSpPr>
            <a:spLocks noGrp="1"/>
          </p:cNvSpPr>
          <p:nvPr>
            <p:ph type="title"/>
          </p:nvPr>
        </p:nvSpPr>
        <p:spPr/>
        <p:txBody>
          <a:bodyPr/>
          <a:lstStyle/>
          <a:p>
            <a:r>
              <a:rPr lang="de-CH" altLang="de-DE" smtClean="0"/>
              <a:t>More information </a:t>
            </a:r>
            <a:endParaRPr lang="de-CH" altLang="de-DE" dirty="0" smtClean="0"/>
          </a:p>
        </p:txBody>
      </p:sp>
      <p:sp>
        <p:nvSpPr>
          <p:cNvPr id="3" name="Inhaltsplatzhalter 2"/>
          <p:cNvSpPr>
            <a:spLocks noGrp="1"/>
          </p:cNvSpPr>
          <p:nvPr>
            <p:ph idx="1"/>
          </p:nvPr>
        </p:nvSpPr>
        <p:spPr/>
        <p:txBody>
          <a:bodyPr/>
          <a:lstStyle/>
          <a:p>
            <a:r>
              <a:rPr lang="de-CH" dirty="0" smtClean="0"/>
              <a:t>More information (PDF, data sources, graphs) at </a:t>
            </a:r>
            <a:r>
              <a:rPr lang="de-CH" sz="2200" dirty="0">
                <a:hlinkClick r:id="rId2"/>
              </a:rPr>
              <a:t>http://</a:t>
            </a:r>
            <a:r>
              <a:rPr lang="de-CH" sz="2200" dirty="0" smtClean="0">
                <a:hlinkClick r:id="rId2"/>
              </a:rPr>
              <a:t>www.organic-world.net/yearbook/yearbook2015.html</a:t>
            </a:r>
            <a:r>
              <a:rPr lang="de-CH" dirty="0" smtClean="0"/>
              <a:t> </a:t>
            </a:r>
          </a:p>
          <a:p>
            <a:r>
              <a:rPr lang="de-CH" dirty="0" smtClean="0"/>
              <a:t>Contact</a:t>
            </a:r>
            <a:br>
              <a:rPr lang="de-CH" dirty="0" smtClean="0"/>
            </a:br>
            <a:r>
              <a:rPr lang="de-CH" dirty="0" smtClean="0"/>
              <a:t>Helga Willer</a:t>
            </a:r>
            <a:br>
              <a:rPr lang="de-CH" dirty="0" smtClean="0"/>
            </a:br>
            <a:r>
              <a:rPr lang="de-CH" dirty="0" smtClean="0"/>
              <a:t>Research Institute of Organic Agriculture (FiBL)</a:t>
            </a:r>
            <a:br>
              <a:rPr lang="de-CH" dirty="0" smtClean="0"/>
            </a:br>
            <a:r>
              <a:rPr lang="de-CH" dirty="0" smtClean="0"/>
              <a:t>5070 Frick</a:t>
            </a:r>
            <a:br>
              <a:rPr lang="de-CH" dirty="0" smtClean="0"/>
            </a:br>
            <a:r>
              <a:rPr lang="de-CH" dirty="0" smtClean="0"/>
              <a:t>Switzerland</a:t>
            </a:r>
            <a:br>
              <a:rPr lang="de-CH" dirty="0" smtClean="0"/>
            </a:br>
            <a:r>
              <a:rPr lang="de-CH" dirty="0" smtClean="0"/>
              <a:t>helga.willer@fibl.org</a:t>
            </a:r>
            <a:endParaRPr lang="en-US" dirty="0"/>
          </a:p>
        </p:txBody>
      </p:sp>
      <p:sp>
        <p:nvSpPr>
          <p:cNvPr id="53252" name="Foliennummernplatzhalter 3"/>
          <p:cNvSpPr>
            <a:spLocks noGrp="1"/>
          </p:cNvSpPr>
          <p:nvPr>
            <p:ph type="sldNum" sz="quarter" idx="10"/>
          </p:nvPr>
        </p:nvSpPr>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D2EA1CE1-19E6-4FE1-AA37-356AFA85D3E0}" type="slidenum">
              <a:rPr lang="de-DE" sz="1300" b="0" smtClean="0"/>
              <a:pPr/>
              <a:t>49</a:t>
            </a:fld>
            <a:endParaRPr lang="de-DE" sz="1300" b="0" dirty="0" smtClean="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de-CH" altLang="de-DE" smtClean="0">
                <a:ea typeface="ＭＳ Ｐゴシック" pitchFamily="34" charset="-128"/>
              </a:rPr>
              <a:t>Website www.organic-world.net</a:t>
            </a:r>
          </a:p>
        </p:txBody>
      </p:sp>
      <p:sp>
        <p:nvSpPr>
          <p:cNvPr id="10243" name="Rectangle 3"/>
          <p:cNvSpPr>
            <a:spLocks noGrp="1" noChangeArrowheads="1"/>
          </p:cNvSpPr>
          <p:nvPr>
            <p:ph sz="half" idx="1"/>
          </p:nvPr>
        </p:nvSpPr>
        <p:spPr>
          <a:xfrm>
            <a:off x="533400" y="1484313"/>
            <a:ext cx="3987800" cy="4681537"/>
          </a:xfrm>
        </p:spPr>
        <p:txBody>
          <a:bodyPr/>
          <a:lstStyle/>
          <a:p>
            <a:pPr eaLnBrk="1" hangingPunct="1">
              <a:buFont typeface="Arial Black" pitchFamily="34" charset="0"/>
              <a:buChar char="›"/>
            </a:pPr>
            <a:r>
              <a:rPr lang="de-CH" altLang="de-DE" dirty="0" smtClean="0">
                <a:ea typeface="ＭＳ Ｐゴシック" pitchFamily="34" charset="-128"/>
              </a:rPr>
              <a:t>Detailed statistics </a:t>
            </a:r>
            <a:br>
              <a:rPr lang="de-CH" altLang="de-DE" dirty="0" smtClean="0">
                <a:ea typeface="ＭＳ Ｐゴシック" pitchFamily="34" charset="-128"/>
              </a:rPr>
            </a:br>
            <a:r>
              <a:rPr lang="de-CH" altLang="de-DE" dirty="0" smtClean="0">
                <a:ea typeface="ＭＳ Ｐゴシック" pitchFamily="34" charset="-128"/>
              </a:rPr>
              <a:t>in excel format </a:t>
            </a:r>
          </a:p>
          <a:p>
            <a:pPr eaLnBrk="1" hangingPunct="1">
              <a:buFont typeface="Arial Black" pitchFamily="34" charset="0"/>
              <a:buChar char="›"/>
            </a:pPr>
            <a:r>
              <a:rPr lang="de-CH" altLang="de-DE" dirty="0" smtClean="0">
                <a:ea typeface="ＭＳ Ｐゴシック" pitchFamily="34" charset="-128"/>
              </a:rPr>
              <a:t>Graphs &amp; Maps</a:t>
            </a:r>
          </a:p>
          <a:p>
            <a:pPr eaLnBrk="1" hangingPunct="1">
              <a:buFont typeface="Arial Black" pitchFamily="34" charset="0"/>
              <a:buChar char="›"/>
            </a:pPr>
            <a:r>
              <a:rPr lang="de-CH" altLang="de-DE" dirty="0" smtClean="0">
                <a:ea typeface="ＭＳ Ｐゴシック" pitchFamily="34" charset="-128"/>
              </a:rPr>
              <a:t>Data revisions</a:t>
            </a:r>
          </a:p>
          <a:p>
            <a:pPr eaLnBrk="1" hangingPunct="1">
              <a:buFont typeface="Arial Black" pitchFamily="34" charset="0"/>
              <a:buChar char="›"/>
            </a:pPr>
            <a:r>
              <a:rPr lang="de-CH" altLang="de-DE" dirty="0" smtClean="0">
                <a:ea typeface="ＭＳ Ｐゴシック" pitchFamily="34" charset="-128"/>
              </a:rPr>
              <a:t>News and </a:t>
            </a:r>
            <a:br>
              <a:rPr lang="de-CH" altLang="de-DE" dirty="0" smtClean="0">
                <a:ea typeface="ＭＳ Ｐゴシック" pitchFamily="34" charset="-128"/>
              </a:rPr>
            </a:br>
            <a:r>
              <a:rPr lang="de-CH" altLang="de-DE" dirty="0" smtClean="0">
                <a:ea typeface="ＭＳ Ｐゴシック" pitchFamily="34" charset="-128"/>
              </a:rPr>
              <a:t>background</a:t>
            </a:r>
            <a:br>
              <a:rPr lang="de-CH" altLang="de-DE" dirty="0" smtClean="0">
                <a:ea typeface="ＭＳ Ｐゴシック" pitchFamily="34" charset="-128"/>
              </a:rPr>
            </a:br>
            <a:r>
              <a:rPr lang="de-CH" altLang="de-DE" dirty="0" smtClean="0">
                <a:ea typeface="ＭＳ Ｐゴシック" pitchFamily="34" charset="-128"/>
              </a:rPr>
              <a:t>information</a:t>
            </a:r>
          </a:p>
        </p:txBody>
      </p:sp>
      <p:sp>
        <p:nvSpPr>
          <p:cNvPr id="9221" name="Rectangle 15"/>
          <p:cNvSpPr>
            <a:spLocks noGrp="1" noChangeArrowheads="1"/>
          </p:cNvSpPr>
          <p:nvPr>
            <p:ph type="sldNum" sz="quarter" idx="12"/>
          </p:nvPr>
        </p:nvSpPr>
        <p:spPr>
          <a:xfrm>
            <a:off x="8188325" y="6418263"/>
            <a:ext cx="508000" cy="287337"/>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0"/>
              </a:spcBef>
              <a:spcAft>
                <a:spcPct val="0"/>
              </a:spcAft>
              <a:defRPr sz="2400" b="1">
                <a:solidFill>
                  <a:schemeClr val="tx1"/>
                </a:solidFill>
                <a:latin typeface="Arial" charset="0"/>
              </a:defRPr>
            </a:lvl6pPr>
            <a:lvl7pPr marL="2971800" indent="-228600" eaLnBrk="0" fontAlgn="base" hangingPunct="0">
              <a:spcBef>
                <a:spcPct val="0"/>
              </a:spcBef>
              <a:spcAft>
                <a:spcPct val="0"/>
              </a:spcAft>
              <a:defRPr sz="2400" b="1">
                <a:solidFill>
                  <a:schemeClr val="tx1"/>
                </a:solidFill>
                <a:latin typeface="Arial" charset="0"/>
              </a:defRPr>
            </a:lvl7pPr>
            <a:lvl8pPr marL="3429000" indent="-228600" eaLnBrk="0" fontAlgn="base" hangingPunct="0">
              <a:spcBef>
                <a:spcPct val="0"/>
              </a:spcBef>
              <a:spcAft>
                <a:spcPct val="0"/>
              </a:spcAft>
              <a:defRPr sz="2400" b="1">
                <a:solidFill>
                  <a:schemeClr val="tx1"/>
                </a:solidFill>
                <a:latin typeface="Arial" charset="0"/>
              </a:defRPr>
            </a:lvl8pPr>
            <a:lvl9pPr marL="3886200" indent="-228600" eaLnBrk="0" fontAlgn="base" hangingPunct="0">
              <a:spcBef>
                <a:spcPct val="0"/>
              </a:spcBef>
              <a:spcAft>
                <a:spcPct val="0"/>
              </a:spcAft>
              <a:defRPr sz="2400" b="1">
                <a:solidFill>
                  <a:schemeClr val="tx1"/>
                </a:solidFill>
                <a:latin typeface="Arial" charset="0"/>
              </a:defRPr>
            </a:lvl9pPr>
          </a:lstStyle>
          <a:p>
            <a:pPr eaLnBrk="1" hangingPunct="1">
              <a:defRPr/>
            </a:pPr>
            <a:fld id="{743FFD2B-A003-47C3-A7B6-E5C2E87F8BEE}" type="slidenum">
              <a:rPr lang="de-DE" sz="1300" b="0" smtClean="0"/>
              <a:pPr eaLnBrk="1" hangingPunct="1">
                <a:defRPr/>
              </a:pPr>
              <a:t>5</a:t>
            </a:fld>
            <a:endParaRPr lang="de-DE" sz="1300" b="0" smtClean="0"/>
          </a:p>
        </p:txBody>
      </p:sp>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pSp>
        <p:nvGrpSpPr>
          <p:cNvPr id="3" name="Group 2"/>
          <p:cNvGrpSpPr/>
          <p:nvPr/>
        </p:nvGrpSpPr>
        <p:grpSpPr>
          <a:xfrm>
            <a:off x="3491880" y="1484313"/>
            <a:ext cx="5473700" cy="3783013"/>
            <a:chOff x="3563938" y="1473200"/>
            <a:chExt cx="5473700" cy="3783013"/>
          </a:xfrm>
        </p:grpSpPr>
        <p:grpSp>
          <p:nvGrpSpPr>
            <p:cNvPr id="10246" name="Group 1"/>
            <p:cNvGrpSpPr>
              <a:grpSpLocks/>
            </p:cNvGrpSpPr>
            <p:nvPr/>
          </p:nvGrpSpPr>
          <p:grpSpPr bwMode="auto">
            <a:xfrm>
              <a:off x="3563938" y="1473200"/>
              <a:ext cx="5473700" cy="3783013"/>
              <a:chOff x="1043609" y="1268760"/>
              <a:chExt cx="6308420" cy="4360152"/>
            </a:xfrm>
          </p:grpSpPr>
          <p:pic>
            <p:nvPicPr>
              <p:cNvPr id="10248" name="Picture 2"/>
              <p:cNvPicPr>
                <a:picLocks noChangeAspect="1" noChangeArrowheads="1"/>
              </p:cNvPicPr>
              <p:nvPr/>
            </p:nvPicPr>
            <p:blipFill>
              <a:blip r:embed="rId4">
                <a:extLst>
                  <a:ext uri="{28A0092B-C50C-407E-A947-70E740481C1C}">
                    <a14:useLocalDpi xmlns:a14="http://schemas.microsoft.com/office/drawing/2010/main" val="0"/>
                  </a:ext>
                </a:extLst>
              </a:blip>
              <a:srcRect t="8304" r="29413" b="4965"/>
              <a:stretch>
                <a:fillRect/>
              </a:stretch>
            </p:blipFill>
            <p:spPr bwMode="auto">
              <a:xfrm>
                <a:off x="1043609" y="1268760"/>
                <a:ext cx="6308420" cy="4360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9" name="Picture 2"/>
              <p:cNvPicPr>
                <a:picLocks noChangeAspect="1" noChangeArrowheads="1"/>
              </p:cNvPicPr>
              <p:nvPr/>
            </p:nvPicPr>
            <p:blipFill>
              <a:blip r:embed="rId5">
                <a:extLst>
                  <a:ext uri="{28A0092B-C50C-407E-A947-70E740481C1C}">
                    <a14:useLocalDpi xmlns:a14="http://schemas.microsoft.com/office/drawing/2010/main" val="0"/>
                  </a:ext>
                </a:extLst>
              </a:blip>
              <a:srcRect l="51794" t="15253" r="17381" b="3171"/>
              <a:stretch>
                <a:fillRect/>
              </a:stretch>
            </p:blipFill>
            <p:spPr bwMode="auto">
              <a:xfrm>
                <a:off x="5724128" y="2209492"/>
                <a:ext cx="1368152" cy="1961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1" name="Picture 10"/>
            <p:cNvPicPr>
              <a:picLocks noChangeAspect="1"/>
            </p:cNvPicPr>
            <p:nvPr/>
          </p:nvPicPr>
          <p:blipFill rotWithShape="1">
            <a:blip r:embed="rId6"/>
            <a:srcRect l="51968" t="12901" r="17320" b="5900"/>
            <a:stretch/>
          </p:blipFill>
          <p:spPr>
            <a:xfrm>
              <a:off x="7625138" y="2295102"/>
              <a:ext cx="1187120" cy="1765460"/>
            </a:xfrm>
            <a:prstGeom prst="rect">
              <a:avLst/>
            </a:prstGeom>
          </p:spPr>
        </p:pic>
        <p:sp>
          <p:nvSpPr>
            <p:cNvPr id="2" name="Rectangle 1"/>
            <p:cNvSpPr/>
            <p:nvPr/>
          </p:nvSpPr>
          <p:spPr bwMode="auto">
            <a:xfrm>
              <a:off x="3779912" y="4221088"/>
              <a:ext cx="360040" cy="216024"/>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1" i="0" u="none" strike="noStrike" cap="none" normalizeH="0" baseline="0" dirty="0">
                <a:ln>
                  <a:noFill/>
                </a:ln>
                <a:solidFill>
                  <a:schemeClr val="tx1"/>
                </a:solidFill>
                <a:effectLst/>
                <a:latin typeface="Arial" charset="0"/>
              </a:endParaRPr>
            </a:p>
          </p:txBody>
        </p:sp>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3825946" y="4266923"/>
              <a:ext cx="164076" cy="105477"/>
            </a:xfrm>
            <a:prstGeom prst="rect">
              <a:avLst/>
            </a:prstGeom>
          </p:spPr>
        </p:pic>
        <p:pic>
          <p:nvPicPr>
            <p:cNvPr id="14" name="Grafik 6"/>
            <p:cNvPicPr>
              <a:picLocks noChangeAspect="1"/>
            </p:cNvPicPr>
            <p:nvPr/>
          </p:nvPicPr>
          <p:blipFill>
            <a:blip r:embed="rId7">
              <a:extLst>
                <a:ext uri="{28A0092B-C50C-407E-A947-70E740481C1C}">
                  <a14:useLocalDpi xmlns:a14="http://schemas.microsoft.com/office/drawing/2010/main" val="0"/>
                </a:ext>
              </a:extLst>
            </a:blip>
            <a:srcRect l="27657" t="39049" r="42056" b="30476"/>
            <a:stretch>
              <a:fillRect/>
            </a:stretch>
          </p:blipFill>
          <p:spPr bwMode="auto">
            <a:xfrm>
              <a:off x="3825946" y="4382835"/>
              <a:ext cx="216024" cy="106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91884650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smtClean="0"/>
              <a:t>Disclaimer</a:t>
            </a:r>
            <a:endParaRPr lang="de-CH" dirty="0"/>
          </a:p>
        </p:txBody>
      </p:sp>
      <p:sp>
        <p:nvSpPr>
          <p:cNvPr id="3" name="Inhaltsplatzhalter 2"/>
          <p:cNvSpPr>
            <a:spLocks noGrp="1"/>
          </p:cNvSpPr>
          <p:nvPr>
            <p:ph idx="1"/>
          </p:nvPr>
        </p:nvSpPr>
        <p:spPr/>
        <p:txBody>
          <a:bodyPr>
            <a:normAutofit fontScale="70000" lnSpcReduction="20000"/>
          </a:bodyPr>
          <a:lstStyle/>
          <a:p>
            <a:r>
              <a:rPr lang="en-GB" dirty="0" smtClean="0"/>
              <a:t>All of the results contained in this slide show have been compiled by the Research Institute of Organic Agriculture (FiBL) and the International Federation of Organic Agriculture Movements (IFOAM). However, the possibility of mistakes cannot be ruled out entirely. Therefore, they are not subject to any obligation and make no guarantees whatsoever regarding any of the statements or results in this work; neither do they accept responsibility or liability for any possible mistakes, nor for any consequences of actions taken by readers based on statements or advice contained therein.</a:t>
            </a:r>
            <a:endParaRPr lang="de-CH" dirty="0" smtClean="0"/>
          </a:p>
          <a:p>
            <a:r>
              <a:rPr lang="en-GB" dirty="0" smtClean="0"/>
              <a:t>This document has been produced with the support of the Swiss State Secretariat for Economic Affairs (SECO), the International Trade Centre (ITC) and NürnbergMesse. The views expressed herein can in no way be taken to reflect the official opinions of SECO, ITC or NürnbergMesse. </a:t>
            </a:r>
            <a:endParaRPr lang="de-CH" dirty="0" smtClean="0"/>
          </a:p>
          <a:p>
            <a:r>
              <a:rPr lang="en-GB" dirty="0" smtClean="0"/>
              <a:t>Some work for this publication was undertaken as part of the research project titled "Data network for better European organic market information" (OrganicDataNetwork). This project has received funding from the European Union’s Seventh Framework Programme for research, technological development and demonstration under grant agreement no 289376. The opinions expressed in this contribution are those of the authors and do not necessarily represent the views of the European Commission.</a:t>
            </a:r>
            <a:endParaRPr lang="de-CH" dirty="0"/>
          </a:p>
        </p:txBody>
      </p:sp>
      <p:sp>
        <p:nvSpPr>
          <p:cNvPr id="4" name="Foliennummernplatzhalter 3"/>
          <p:cNvSpPr>
            <a:spLocks noGrp="1"/>
          </p:cNvSpPr>
          <p:nvPr>
            <p:ph type="sldNum" sz="quarter" idx="10"/>
          </p:nvPr>
        </p:nvSpPr>
        <p:spPr/>
        <p:txBody>
          <a:bodyPr/>
          <a:lstStyle/>
          <a:p>
            <a:fld id="{DBC8FA60-E7A4-4A3C-A274-EE460834FBED}" type="slidenum">
              <a:rPr lang="de-DE" smtClean="0"/>
              <a:pPr/>
              <a:t>50</a:t>
            </a:fld>
            <a:endParaRPr lang="de-DE"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30564978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el 4"/>
          <p:cNvSpPr>
            <a:spLocks noGrp="1"/>
          </p:cNvSpPr>
          <p:nvPr>
            <p:ph type="title"/>
          </p:nvPr>
        </p:nvSpPr>
        <p:spPr/>
        <p:txBody>
          <a:bodyPr/>
          <a:lstStyle/>
          <a:p>
            <a:pPr eaLnBrk="1" hangingPunct="1"/>
            <a:r>
              <a:rPr lang="de-CH" altLang="de-DE" smtClean="0">
                <a:ea typeface="ＭＳ Ｐゴシック" pitchFamily="34" charset="-128"/>
              </a:rPr>
              <a:t>About this presentation</a:t>
            </a:r>
          </a:p>
        </p:txBody>
      </p:sp>
      <p:sp>
        <p:nvSpPr>
          <p:cNvPr id="11267" name="Inhaltsplatzhalter 5"/>
          <p:cNvSpPr>
            <a:spLocks noGrp="1"/>
          </p:cNvSpPr>
          <p:nvPr>
            <p:ph idx="1"/>
          </p:nvPr>
        </p:nvSpPr>
        <p:spPr>
          <a:xfrm>
            <a:off x="541338" y="1485900"/>
            <a:ext cx="8251825" cy="4705350"/>
          </a:xfrm>
        </p:spPr>
        <p:txBody>
          <a:bodyPr>
            <a:normAutofit/>
          </a:bodyPr>
          <a:lstStyle/>
          <a:p>
            <a:pPr eaLnBrk="1" hangingPunct="1">
              <a:defRPr/>
            </a:pPr>
            <a:r>
              <a:rPr lang="de-CH" dirty="0" smtClean="0"/>
              <a:t>There are 3 presentations summarizing the key results of the FiBL-IFOAM survey on organic agriculture worldwide 2015 (data 2013).  Apart </a:t>
            </a:r>
            <a:r>
              <a:rPr lang="de-CH" dirty="0" err="1" smtClean="0"/>
              <a:t>from</a:t>
            </a:r>
            <a:r>
              <a:rPr lang="de-CH" dirty="0" smtClean="0"/>
              <a:t> </a:t>
            </a:r>
            <a:r>
              <a:rPr lang="de-CH" dirty="0" err="1" smtClean="0"/>
              <a:t>the</a:t>
            </a:r>
            <a:r>
              <a:rPr lang="de-CH" dirty="0" smtClean="0"/>
              <a:t> global </a:t>
            </a:r>
            <a:r>
              <a:rPr lang="de-CH" dirty="0" err="1" smtClean="0"/>
              <a:t>data</a:t>
            </a:r>
            <a:r>
              <a:rPr lang="de-CH" dirty="0" smtClean="0"/>
              <a:t>, </a:t>
            </a:r>
            <a:r>
              <a:rPr lang="de-CH" dirty="0" err="1" smtClean="0"/>
              <a:t>key</a:t>
            </a:r>
            <a:r>
              <a:rPr lang="de-CH" dirty="0" smtClean="0"/>
              <a:t> </a:t>
            </a:r>
            <a:r>
              <a:rPr lang="de-CH" dirty="0" err="1" smtClean="0"/>
              <a:t>results</a:t>
            </a:r>
            <a:r>
              <a:rPr lang="de-CH" dirty="0" smtClean="0"/>
              <a:t> on </a:t>
            </a:r>
            <a:r>
              <a:rPr lang="de-CH" dirty="0" err="1" smtClean="0"/>
              <a:t>crop</a:t>
            </a:r>
            <a:r>
              <a:rPr lang="de-CH" dirty="0" smtClean="0"/>
              <a:t> and on regional </a:t>
            </a:r>
            <a:r>
              <a:rPr lang="de-CH" dirty="0" err="1" smtClean="0"/>
              <a:t>data</a:t>
            </a:r>
            <a:r>
              <a:rPr lang="de-CH" dirty="0" smtClean="0"/>
              <a:t> </a:t>
            </a:r>
            <a:r>
              <a:rPr lang="de-CH" dirty="0" err="1" smtClean="0"/>
              <a:t>are</a:t>
            </a:r>
            <a:r>
              <a:rPr lang="de-CH" dirty="0" smtClean="0"/>
              <a:t> </a:t>
            </a:r>
            <a:r>
              <a:rPr lang="de-CH" dirty="0" err="1" smtClean="0"/>
              <a:t>presented</a:t>
            </a:r>
            <a:r>
              <a:rPr lang="de-CH" dirty="0" smtClean="0"/>
              <a:t>.</a:t>
            </a:r>
          </a:p>
          <a:p>
            <a:pPr eaLnBrk="1" hangingPunct="1">
              <a:defRPr/>
            </a:pPr>
            <a:r>
              <a:rPr lang="de-CH" dirty="0" smtClean="0"/>
              <a:t>More information is available at www.organic-world.net </a:t>
            </a:r>
          </a:p>
          <a:p>
            <a:pPr eaLnBrk="1" hangingPunct="1">
              <a:defRPr/>
            </a:pPr>
            <a:r>
              <a:rPr lang="de-CH" dirty="0" smtClean="0"/>
              <a:t>The following three presentations are available at </a:t>
            </a:r>
            <a:r>
              <a:rPr lang="de-CH" sz="2200" dirty="0">
                <a:hlinkClick r:id="rId3"/>
              </a:rPr>
              <a:t>http://</a:t>
            </a:r>
            <a:r>
              <a:rPr lang="de-CH" sz="2200" dirty="0" smtClean="0">
                <a:hlinkClick r:id="rId3"/>
              </a:rPr>
              <a:t>www.organic-world.net/yearbook/yearbook2015/slide-presentations.html</a:t>
            </a:r>
            <a:r>
              <a:rPr lang="de-CH" sz="2200" dirty="0" smtClean="0"/>
              <a:t> </a:t>
            </a:r>
            <a:r>
              <a:rPr lang="de-CH" dirty="0" smtClean="0"/>
              <a:t>:</a:t>
            </a:r>
          </a:p>
          <a:p>
            <a:pPr lvl="1" eaLnBrk="1" hangingPunct="1">
              <a:defRPr/>
            </a:pPr>
            <a:r>
              <a:rPr lang="en-US" dirty="0"/>
              <a:t>Part 1: Global data </a:t>
            </a:r>
            <a:r>
              <a:rPr lang="en-US" dirty="0" smtClean="0"/>
              <a:t>2013 and </a:t>
            </a:r>
            <a:r>
              <a:rPr lang="en-US" dirty="0"/>
              <a:t>survey background </a:t>
            </a:r>
            <a:endParaRPr lang="en-US" dirty="0" smtClean="0"/>
          </a:p>
          <a:p>
            <a:pPr lvl="1" eaLnBrk="1" hangingPunct="1">
              <a:defRPr/>
            </a:pPr>
            <a:r>
              <a:rPr lang="de-CH" dirty="0" smtClean="0"/>
              <a:t>Part 2: Land use and key crops in organic agriculture 2013</a:t>
            </a:r>
          </a:p>
          <a:p>
            <a:pPr lvl="1" eaLnBrk="1" hangingPunct="1">
              <a:defRPr/>
            </a:pPr>
            <a:r>
              <a:rPr lang="de-CH" dirty="0" smtClean="0"/>
              <a:t>Part 3: Organic agriculture in the regions 2013</a:t>
            </a:r>
          </a:p>
        </p:txBody>
      </p:sp>
      <p:sp>
        <p:nvSpPr>
          <p:cNvPr id="10244" name="Rectangle 15"/>
          <p:cNvSpPr>
            <a:spLocks noGrp="1" noChangeArrowheads="1"/>
          </p:cNvSpPr>
          <p:nvPr>
            <p:ph type="sldNum" sz="quarter" idx="10"/>
          </p:nvPr>
        </p:nvSpPr>
        <p:spPr>
          <a:xfrm>
            <a:off x="8188325" y="6418263"/>
            <a:ext cx="508000" cy="287337"/>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0"/>
              </a:spcBef>
              <a:spcAft>
                <a:spcPct val="0"/>
              </a:spcAft>
              <a:defRPr sz="2400" b="1">
                <a:solidFill>
                  <a:schemeClr val="tx1"/>
                </a:solidFill>
                <a:latin typeface="Arial" charset="0"/>
              </a:defRPr>
            </a:lvl6pPr>
            <a:lvl7pPr marL="2971800" indent="-228600" eaLnBrk="0" fontAlgn="base" hangingPunct="0">
              <a:spcBef>
                <a:spcPct val="0"/>
              </a:spcBef>
              <a:spcAft>
                <a:spcPct val="0"/>
              </a:spcAft>
              <a:defRPr sz="2400" b="1">
                <a:solidFill>
                  <a:schemeClr val="tx1"/>
                </a:solidFill>
                <a:latin typeface="Arial" charset="0"/>
              </a:defRPr>
            </a:lvl7pPr>
            <a:lvl8pPr marL="3429000" indent="-228600" eaLnBrk="0" fontAlgn="base" hangingPunct="0">
              <a:spcBef>
                <a:spcPct val="0"/>
              </a:spcBef>
              <a:spcAft>
                <a:spcPct val="0"/>
              </a:spcAft>
              <a:defRPr sz="2400" b="1">
                <a:solidFill>
                  <a:schemeClr val="tx1"/>
                </a:solidFill>
                <a:latin typeface="Arial" charset="0"/>
              </a:defRPr>
            </a:lvl8pPr>
            <a:lvl9pPr marL="3886200" indent="-228600" eaLnBrk="0" fontAlgn="base" hangingPunct="0">
              <a:spcBef>
                <a:spcPct val="0"/>
              </a:spcBef>
              <a:spcAft>
                <a:spcPct val="0"/>
              </a:spcAft>
              <a:defRPr sz="2400" b="1">
                <a:solidFill>
                  <a:schemeClr val="tx1"/>
                </a:solidFill>
                <a:latin typeface="Arial" charset="0"/>
              </a:defRPr>
            </a:lvl9pPr>
          </a:lstStyle>
          <a:p>
            <a:pPr eaLnBrk="1" hangingPunct="1">
              <a:defRPr/>
            </a:pPr>
            <a:fld id="{0BD4643E-9B5B-41D3-8F97-536BE04AC335}" type="slidenum">
              <a:rPr lang="de-DE" sz="1300" b="0" smtClean="0"/>
              <a:pPr eaLnBrk="1" hangingPunct="1">
                <a:defRPr/>
              </a:pPr>
              <a:t>6</a:t>
            </a:fld>
            <a:endParaRPr lang="de-DE" sz="1300" b="0" smtClean="0"/>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723423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el 1"/>
          <p:cNvSpPr>
            <a:spLocks noGrp="1"/>
          </p:cNvSpPr>
          <p:nvPr>
            <p:ph type="title"/>
          </p:nvPr>
        </p:nvSpPr>
        <p:spPr/>
        <p:txBody>
          <a:bodyPr/>
          <a:lstStyle/>
          <a:p>
            <a:pPr eaLnBrk="1" hangingPunct="1"/>
            <a:r>
              <a:rPr lang="de-CH" altLang="de-DE" dirty="0" smtClean="0">
                <a:ea typeface="ＭＳ Ｐゴシック" pitchFamily="34" charset="-128"/>
              </a:rPr>
              <a:t>The 16th Survey on organic agriculture world-wide</a:t>
            </a:r>
          </a:p>
        </p:txBody>
      </p:sp>
      <p:sp>
        <p:nvSpPr>
          <p:cNvPr id="3" name="Inhaltsplatzhalter 2"/>
          <p:cNvSpPr>
            <a:spLocks noGrp="1"/>
          </p:cNvSpPr>
          <p:nvPr>
            <p:ph idx="1"/>
          </p:nvPr>
        </p:nvSpPr>
        <p:spPr>
          <a:xfrm>
            <a:off x="541338" y="1485900"/>
            <a:ext cx="8251825" cy="4705350"/>
          </a:xfrm>
        </p:spPr>
        <p:txBody>
          <a:bodyPr>
            <a:normAutofit fontScale="70000" lnSpcReduction="20000"/>
          </a:bodyPr>
          <a:lstStyle/>
          <a:p>
            <a:pPr eaLnBrk="1" hangingPunct="1">
              <a:defRPr/>
            </a:pPr>
            <a:r>
              <a:rPr lang="en-GB" dirty="0" smtClean="0"/>
              <a:t>The 16th survey on organic agriculture worldwide was carried out by the Research Institute of Organic Agriculture FiBL in cooperation with the International Federation of Organic Agriculture Movements (IFOAM – Organics International) and further partners.</a:t>
            </a:r>
          </a:p>
          <a:p>
            <a:pPr eaLnBrk="1" hangingPunct="1">
              <a:defRPr/>
            </a:pPr>
            <a:r>
              <a:rPr lang="en-GB" dirty="0" smtClean="0"/>
              <a:t>The survey was carried out between July 2014 and February 2015.</a:t>
            </a:r>
          </a:p>
          <a:p>
            <a:pPr eaLnBrk="1" hangingPunct="1">
              <a:defRPr/>
            </a:pPr>
            <a:r>
              <a:rPr lang="en-GB" dirty="0" smtClean="0"/>
              <a:t>Data were received from 170 countries.</a:t>
            </a:r>
          </a:p>
          <a:p>
            <a:pPr eaLnBrk="1" hangingPunct="1">
              <a:defRPr/>
            </a:pPr>
            <a:r>
              <a:rPr lang="en-GB" dirty="0" smtClean="0"/>
              <a:t>New countries included: Andorra, Bahamas, Iraq, Mayotte.</a:t>
            </a:r>
          </a:p>
          <a:p>
            <a:pPr eaLnBrk="1" hangingPunct="1">
              <a:defRPr/>
            </a:pPr>
            <a:r>
              <a:rPr lang="en-GB" dirty="0" smtClean="0"/>
              <a:t>Updated data on area and producers were available for 129 countries. </a:t>
            </a:r>
          </a:p>
          <a:p>
            <a:pPr eaLnBrk="1" hangingPunct="1">
              <a:defRPr/>
            </a:pPr>
            <a:r>
              <a:rPr lang="en-GB" dirty="0" smtClean="0"/>
              <a:t>Data were provided by almost 200 country experts (representatives from NGOs, certification bodies, governments, researchers).</a:t>
            </a:r>
          </a:p>
          <a:p>
            <a:pPr eaLnBrk="1" hangingPunct="1">
              <a:defRPr/>
            </a:pPr>
            <a:r>
              <a:rPr lang="en-GB" dirty="0" smtClean="0"/>
              <a:t>The following data were collected: Area data (including land use and crop details); Producers, other operator types; Domestic market values; Export and imports data; Livestock data (animal heads and production tones);</a:t>
            </a:r>
          </a:p>
          <a:p>
            <a:pPr eaLnBrk="1" hangingPunct="1">
              <a:defRPr/>
            </a:pPr>
            <a:r>
              <a:rPr lang="en-GB" dirty="0" smtClean="0"/>
              <a:t>The results are published in the yearbook “The World of Organic Agriculture 2015” and at www.organic-world.net.</a:t>
            </a:r>
          </a:p>
          <a:p>
            <a:pPr eaLnBrk="1" hangingPunct="1">
              <a:defRPr/>
            </a:pPr>
            <a:endParaRPr lang="de-CH" dirty="0"/>
          </a:p>
        </p:txBody>
      </p:sp>
      <p:sp>
        <p:nvSpPr>
          <p:cNvPr id="11268" name="Rectangle 15"/>
          <p:cNvSpPr>
            <a:spLocks noGrp="1" noChangeArrowheads="1"/>
          </p:cNvSpPr>
          <p:nvPr>
            <p:ph type="sldNum" sz="quarter" idx="10"/>
          </p:nvPr>
        </p:nvSpPr>
        <p:spPr>
          <a:xfrm>
            <a:off x="8188325" y="6405563"/>
            <a:ext cx="508000" cy="287337"/>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0"/>
              </a:spcBef>
              <a:spcAft>
                <a:spcPct val="0"/>
              </a:spcAft>
              <a:defRPr sz="2400" b="1">
                <a:solidFill>
                  <a:schemeClr val="tx1"/>
                </a:solidFill>
                <a:latin typeface="Arial" charset="0"/>
              </a:defRPr>
            </a:lvl6pPr>
            <a:lvl7pPr marL="2971800" indent="-228600" eaLnBrk="0" fontAlgn="base" hangingPunct="0">
              <a:spcBef>
                <a:spcPct val="0"/>
              </a:spcBef>
              <a:spcAft>
                <a:spcPct val="0"/>
              </a:spcAft>
              <a:defRPr sz="2400" b="1">
                <a:solidFill>
                  <a:schemeClr val="tx1"/>
                </a:solidFill>
                <a:latin typeface="Arial" charset="0"/>
              </a:defRPr>
            </a:lvl7pPr>
            <a:lvl8pPr marL="3429000" indent="-228600" eaLnBrk="0" fontAlgn="base" hangingPunct="0">
              <a:spcBef>
                <a:spcPct val="0"/>
              </a:spcBef>
              <a:spcAft>
                <a:spcPct val="0"/>
              </a:spcAft>
              <a:defRPr sz="2400" b="1">
                <a:solidFill>
                  <a:schemeClr val="tx1"/>
                </a:solidFill>
                <a:latin typeface="Arial" charset="0"/>
              </a:defRPr>
            </a:lvl8pPr>
            <a:lvl9pPr marL="3886200" indent="-228600" eaLnBrk="0" fontAlgn="base" hangingPunct="0">
              <a:spcBef>
                <a:spcPct val="0"/>
              </a:spcBef>
              <a:spcAft>
                <a:spcPct val="0"/>
              </a:spcAft>
              <a:defRPr sz="2400" b="1">
                <a:solidFill>
                  <a:schemeClr val="tx1"/>
                </a:solidFill>
                <a:latin typeface="Arial" charset="0"/>
              </a:defRPr>
            </a:lvl9pPr>
          </a:lstStyle>
          <a:p>
            <a:pPr eaLnBrk="1" hangingPunct="1">
              <a:defRPr/>
            </a:pPr>
            <a:fld id="{E63B8350-00D0-4A9A-AB76-4547E0298A15}" type="slidenum">
              <a:rPr lang="de-DE" sz="1300" b="0" smtClean="0"/>
              <a:pPr eaLnBrk="1" hangingPunct="1">
                <a:defRPr/>
              </a:pPr>
              <a:t>7</a:t>
            </a:fld>
            <a:endParaRPr lang="de-DE" sz="1300" b="0" smtClean="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11900376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el 1"/>
          <p:cNvSpPr>
            <a:spLocks noGrp="1"/>
          </p:cNvSpPr>
          <p:nvPr>
            <p:ph type="title"/>
          </p:nvPr>
        </p:nvSpPr>
        <p:spPr/>
        <p:txBody>
          <a:bodyPr/>
          <a:lstStyle/>
          <a:p>
            <a:pPr eaLnBrk="1" hangingPunct="1"/>
            <a:r>
              <a:rPr lang="en-US" altLang="de-DE" dirty="0" smtClean="0"/>
              <a:t/>
            </a:r>
            <a:br>
              <a:rPr lang="en-US" altLang="de-DE" dirty="0" smtClean="0"/>
            </a:br>
            <a:r>
              <a:rPr lang="en-US" altLang="de-DE" sz="2600" dirty="0" smtClean="0"/>
              <a:t>Countries covered by the survey on organic agriculture 2013</a:t>
            </a:r>
            <a:r>
              <a:rPr lang="de-CH" altLang="de-DE" dirty="0" smtClean="0"/>
              <a:t/>
            </a:r>
            <a:br>
              <a:rPr lang="de-CH" altLang="de-DE" dirty="0" smtClean="0"/>
            </a:br>
            <a:endParaRPr lang="de-CH" altLang="de-DE" dirty="0" smtClean="0"/>
          </a:p>
        </p:txBody>
      </p:sp>
      <p:sp>
        <p:nvSpPr>
          <p:cNvPr id="12291" name="Text Box 1028"/>
          <p:cNvSpPr txBox="1">
            <a:spLocks noChangeArrowheads="1"/>
          </p:cNvSpPr>
          <p:nvPr/>
        </p:nvSpPr>
        <p:spPr bwMode="auto">
          <a:xfrm>
            <a:off x="3203575" y="6381750"/>
            <a:ext cx="44624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10000"/>
              </a:spcBef>
              <a:spcAft>
                <a:spcPct val="10000"/>
              </a:spcAft>
              <a:buClr>
                <a:schemeClr val="tx1"/>
              </a:buClr>
              <a:buSzPct val="100000"/>
              <a:buFont typeface="Arial Black" pitchFamily="34" charset="0"/>
              <a:buChar char="›"/>
              <a:defRPr sz="2400">
                <a:solidFill>
                  <a:schemeClr val="tx1"/>
                </a:solidFill>
                <a:latin typeface="Arial" charset="0"/>
                <a:ea typeface="ＭＳ Ｐゴシック" pitchFamily="34" charset="-128"/>
              </a:defRPr>
            </a:lvl1pPr>
            <a:lvl2pPr marL="742950" indent="-285750" eaLnBrk="0" hangingPunct="0">
              <a:spcBef>
                <a:spcPct val="10000"/>
              </a:spcBef>
              <a:spcAft>
                <a:spcPct val="10000"/>
              </a:spcAft>
              <a:buClr>
                <a:schemeClr val="tx1"/>
              </a:buClr>
              <a:buSzPct val="100000"/>
              <a:buFont typeface="Arial Black" pitchFamily="34" charset="0"/>
              <a:buChar char="›"/>
              <a:defRPr sz="2000">
                <a:solidFill>
                  <a:schemeClr val="tx1"/>
                </a:solidFill>
                <a:latin typeface="Arial" charset="0"/>
                <a:ea typeface="ＭＳ Ｐゴシック" pitchFamily="34" charset="-128"/>
              </a:defRPr>
            </a:lvl2pPr>
            <a:lvl3pPr marL="11430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3pPr>
            <a:lvl4pPr marL="16002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4pPr>
            <a:lvl5pPr marL="20574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5pPr>
            <a:lvl6pPr marL="25146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6pPr>
            <a:lvl7pPr marL="29718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7pPr>
            <a:lvl8pPr marL="34290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8pPr>
            <a:lvl9pPr marL="38862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9pPr>
          </a:lstStyle>
          <a:p>
            <a:pPr>
              <a:spcBef>
                <a:spcPct val="50000"/>
              </a:spcBef>
              <a:spcAft>
                <a:spcPct val="0"/>
              </a:spcAft>
              <a:buClrTx/>
              <a:buSzTx/>
              <a:buFontTx/>
              <a:buNone/>
            </a:pPr>
            <a:r>
              <a:rPr lang="de-CH" altLang="de-DE" sz="1200" b="0" dirty="0"/>
              <a:t>Source: FiBL &amp; IFOAM </a:t>
            </a:r>
            <a:r>
              <a:rPr lang="de-CH" altLang="de-DE" sz="1200" b="0" dirty="0" smtClean="0"/>
              <a:t>2015</a:t>
            </a:r>
            <a:endParaRPr lang="de-CH" altLang="de-DE" sz="1200" b="0" dirty="0"/>
          </a:p>
        </p:txBody>
      </p:sp>
      <p:sp>
        <p:nvSpPr>
          <p:cNvPr id="12293" name="Rectangle 15"/>
          <p:cNvSpPr>
            <a:spLocks noGrp="1" noChangeArrowheads="1"/>
          </p:cNvSpPr>
          <p:nvPr>
            <p:ph type="sldNum" sz="quarter" idx="10"/>
          </p:nvPr>
        </p:nvSpPr>
        <p:spPr>
          <a:xfrm>
            <a:off x="8188325" y="6418263"/>
            <a:ext cx="508000" cy="287337"/>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pPr eaLnBrk="1" hangingPunct="1">
              <a:defRPr/>
            </a:pPr>
            <a:fld id="{3255DD3B-BF6E-4FD1-8CD7-AF3B833048AD}" type="slidenum">
              <a:rPr lang="de-DE" sz="1300" b="0" smtClean="0"/>
              <a:pPr eaLnBrk="1" hangingPunct="1">
                <a:defRPr/>
              </a:pPr>
              <a:t>8</a:t>
            </a:fld>
            <a:endParaRPr lang="de-DE" sz="1300" b="0" smtClean="0"/>
          </a:p>
        </p:txBody>
      </p:sp>
      <p:pic>
        <p:nvPicPr>
          <p:cNvPr id="6" name="Picture 5"/>
          <p:cNvPicPr>
            <a:picLocks noChangeAspect="1"/>
          </p:cNvPicPr>
          <p:nvPr/>
        </p:nvPicPr>
        <p:blipFill rotWithShape="1">
          <a:blip r:embed="rId3"/>
          <a:srcRect l="18894" t="26201" r="18500" b="29700"/>
          <a:stretch/>
        </p:blipFill>
        <p:spPr>
          <a:xfrm>
            <a:off x="12094" y="1628800"/>
            <a:ext cx="9001000" cy="3566434"/>
          </a:xfrm>
          <a:prstGeom prst="rect">
            <a:avLst/>
          </a:prstGeom>
        </p:spPr>
      </p:pic>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10"/>
          <p:cNvSpPr>
            <a:spLocks noGrp="1" noChangeArrowheads="1"/>
          </p:cNvSpPr>
          <p:nvPr>
            <p:ph type="title"/>
          </p:nvPr>
        </p:nvSpPr>
        <p:spPr/>
        <p:txBody>
          <a:bodyPr>
            <a:normAutofit fontScale="90000"/>
          </a:bodyPr>
          <a:lstStyle/>
          <a:p>
            <a:pPr eaLnBrk="1" hangingPunct="1">
              <a:defRPr/>
            </a:pPr>
            <a:r>
              <a:rPr lang="de-CH" sz="2400" dirty="0" smtClean="0">
                <a:ea typeface="ＭＳ Ｐゴシック" charset="-128"/>
              </a:rPr>
              <a:t>Organic data collection systems world-wide for data on area, operators and production (total 170 countries)</a:t>
            </a:r>
          </a:p>
        </p:txBody>
      </p:sp>
      <p:sp>
        <p:nvSpPr>
          <p:cNvPr id="13315" name="Rectangle 11"/>
          <p:cNvSpPr>
            <a:spLocks noGrp="1" noChangeArrowheads="1"/>
          </p:cNvSpPr>
          <p:nvPr>
            <p:ph sz="half" idx="11"/>
          </p:nvPr>
        </p:nvSpPr>
        <p:spPr>
          <a:xfrm>
            <a:off x="5156200" y="1484313"/>
            <a:ext cx="3987800" cy="4681537"/>
          </a:xfrm>
        </p:spPr>
        <p:txBody>
          <a:bodyPr>
            <a:normAutofit/>
          </a:bodyPr>
          <a:lstStyle/>
          <a:p>
            <a:pPr eaLnBrk="1" hangingPunct="1">
              <a:lnSpc>
                <a:spcPct val="90000"/>
              </a:lnSpc>
              <a:buFont typeface="Arial Black" pitchFamily="34" charset="0"/>
              <a:buChar char="›"/>
            </a:pPr>
            <a:r>
              <a:rPr lang="de-CH" altLang="de-DE" sz="2000" dirty="0" smtClean="0"/>
              <a:t>Government collection systems</a:t>
            </a:r>
          </a:p>
          <a:p>
            <a:pPr lvl="1" eaLnBrk="1" hangingPunct="1">
              <a:lnSpc>
                <a:spcPct val="90000"/>
              </a:lnSpc>
              <a:buFont typeface="Arial Black" pitchFamily="34" charset="0"/>
              <a:buChar char="›"/>
            </a:pPr>
            <a:r>
              <a:rPr lang="de-CH" altLang="de-DE" sz="1800" dirty="0" smtClean="0"/>
              <a:t>Data from the certifiers</a:t>
            </a:r>
          </a:p>
          <a:p>
            <a:pPr lvl="1" eaLnBrk="1" hangingPunct="1">
              <a:lnSpc>
                <a:spcPct val="90000"/>
              </a:lnSpc>
              <a:buFont typeface="Arial Black" pitchFamily="34" charset="0"/>
              <a:buChar char="›"/>
            </a:pPr>
            <a:r>
              <a:rPr lang="de-CH" altLang="de-DE" sz="1800" dirty="0" smtClean="0"/>
              <a:t>Census/farm structure survey</a:t>
            </a:r>
          </a:p>
          <a:p>
            <a:pPr lvl="1" eaLnBrk="1" hangingPunct="1">
              <a:lnSpc>
                <a:spcPct val="90000"/>
              </a:lnSpc>
              <a:buFont typeface="Arial Black" pitchFamily="34" charset="0"/>
              <a:buChar char="›"/>
            </a:pPr>
            <a:r>
              <a:rPr lang="de-CH" altLang="de-DE" sz="1800" dirty="0" err="1" smtClean="0"/>
              <a:t>Direct</a:t>
            </a:r>
            <a:r>
              <a:rPr lang="de-CH" altLang="de-DE" sz="1800" dirty="0" smtClean="0"/>
              <a:t> </a:t>
            </a:r>
            <a:r>
              <a:rPr lang="de-CH" altLang="de-DE" sz="1800" dirty="0" err="1" smtClean="0"/>
              <a:t>payments</a:t>
            </a:r>
            <a:endParaRPr lang="de-CH" altLang="de-DE" sz="1800" dirty="0" smtClean="0"/>
          </a:p>
          <a:p>
            <a:pPr eaLnBrk="1" hangingPunct="1">
              <a:lnSpc>
                <a:spcPct val="90000"/>
              </a:lnSpc>
              <a:buFont typeface="Arial Black" pitchFamily="34" charset="0"/>
              <a:buChar char="›"/>
            </a:pPr>
            <a:r>
              <a:rPr lang="de-CH" altLang="de-DE" sz="2000" dirty="0" smtClean="0"/>
              <a:t>Private collection systems</a:t>
            </a:r>
          </a:p>
          <a:p>
            <a:pPr lvl="1" eaLnBrk="1" hangingPunct="1">
              <a:lnSpc>
                <a:spcPct val="90000"/>
              </a:lnSpc>
              <a:buFont typeface="Arial Black" pitchFamily="34" charset="0"/>
              <a:buChar char="›"/>
            </a:pPr>
            <a:r>
              <a:rPr lang="de-CH" altLang="de-DE" sz="1800" dirty="0" smtClean="0"/>
              <a:t>Data </a:t>
            </a:r>
            <a:r>
              <a:rPr lang="de-CH" altLang="de-DE" sz="1800" dirty="0" err="1" smtClean="0"/>
              <a:t>from</a:t>
            </a:r>
            <a:r>
              <a:rPr lang="de-CH" altLang="de-DE" sz="1800" dirty="0" smtClean="0"/>
              <a:t> </a:t>
            </a:r>
            <a:r>
              <a:rPr lang="de-CH" altLang="de-DE" sz="1800" dirty="0" err="1" smtClean="0"/>
              <a:t>the</a:t>
            </a:r>
            <a:r>
              <a:rPr lang="de-CH" altLang="de-DE" sz="1800" dirty="0" smtClean="0"/>
              <a:t> </a:t>
            </a:r>
            <a:r>
              <a:rPr lang="de-CH" altLang="de-DE" sz="1800" dirty="0" err="1" smtClean="0"/>
              <a:t>certifiers</a:t>
            </a:r>
            <a:endParaRPr lang="de-CH" altLang="de-DE" sz="1800" dirty="0" smtClean="0"/>
          </a:p>
          <a:p>
            <a:pPr lvl="1" eaLnBrk="1" hangingPunct="1">
              <a:lnSpc>
                <a:spcPct val="90000"/>
              </a:lnSpc>
              <a:buFont typeface="Arial Black" pitchFamily="34" charset="0"/>
              <a:buChar char="›"/>
            </a:pPr>
            <a:r>
              <a:rPr lang="de-CH" altLang="de-DE" sz="1800" dirty="0" smtClean="0"/>
              <a:t>Company </a:t>
            </a:r>
            <a:r>
              <a:rPr lang="de-CH" altLang="de-DE" sz="1800" dirty="0" err="1" smtClean="0"/>
              <a:t>data</a:t>
            </a:r>
            <a:endParaRPr lang="de-CH" altLang="de-DE" sz="1800" dirty="0" smtClean="0"/>
          </a:p>
          <a:p>
            <a:pPr eaLnBrk="1" hangingPunct="1">
              <a:lnSpc>
                <a:spcPct val="90000"/>
              </a:lnSpc>
              <a:buFont typeface="Arial Black" pitchFamily="34" charset="0"/>
              <a:buChar char="›"/>
            </a:pPr>
            <a:r>
              <a:rPr lang="de-CH" altLang="de-DE" sz="2000" dirty="0" smtClean="0"/>
              <a:t>No collection system</a:t>
            </a:r>
          </a:p>
          <a:p>
            <a:pPr lvl="1" eaLnBrk="1" hangingPunct="1">
              <a:lnSpc>
                <a:spcPct val="90000"/>
              </a:lnSpc>
              <a:buFont typeface="Arial Black" pitchFamily="34" charset="0"/>
              <a:buChar char="›"/>
            </a:pPr>
            <a:r>
              <a:rPr lang="de-CH" altLang="de-DE" sz="1800" dirty="0" smtClean="0"/>
              <a:t>FiBL </a:t>
            </a:r>
            <a:r>
              <a:rPr lang="de-CH" altLang="de-DE" sz="1800" dirty="0" err="1" smtClean="0"/>
              <a:t>and</a:t>
            </a:r>
            <a:r>
              <a:rPr lang="de-CH" altLang="de-DE" sz="1800" dirty="0" smtClean="0"/>
              <a:t> IFOAM </a:t>
            </a:r>
            <a:r>
              <a:rPr lang="de-CH" altLang="de-DE" sz="1800" dirty="0" err="1" smtClean="0"/>
              <a:t>collect</a:t>
            </a:r>
            <a:r>
              <a:rPr lang="de-CH" altLang="de-DE" sz="1800" dirty="0" smtClean="0"/>
              <a:t> </a:t>
            </a:r>
            <a:r>
              <a:rPr lang="de-CH" altLang="de-DE" sz="1800" dirty="0" err="1" smtClean="0"/>
              <a:t>the</a:t>
            </a:r>
            <a:r>
              <a:rPr lang="de-CH" altLang="de-DE" sz="1800" dirty="0" smtClean="0"/>
              <a:t> </a:t>
            </a:r>
            <a:r>
              <a:rPr lang="de-CH" altLang="de-DE" sz="1800" dirty="0" err="1" smtClean="0"/>
              <a:t>data</a:t>
            </a:r>
            <a:r>
              <a:rPr lang="de-CH" altLang="de-DE" sz="1800" dirty="0" smtClean="0"/>
              <a:t> </a:t>
            </a:r>
            <a:r>
              <a:rPr lang="de-CH" altLang="de-DE" sz="1800" dirty="0" err="1" smtClean="0"/>
              <a:t>from</a:t>
            </a:r>
            <a:r>
              <a:rPr lang="de-CH" altLang="de-DE" sz="1800" dirty="0" smtClean="0"/>
              <a:t> </a:t>
            </a:r>
            <a:r>
              <a:rPr lang="de-CH" altLang="de-DE" sz="1800" dirty="0" err="1" smtClean="0"/>
              <a:t>the</a:t>
            </a:r>
            <a:r>
              <a:rPr lang="de-CH" altLang="de-DE" sz="1800" dirty="0" smtClean="0"/>
              <a:t> international </a:t>
            </a:r>
            <a:r>
              <a:rPr lang="de-CH" altLang="de-DE" sz="1800" dirty="0" err="1" smtClean="0"/>
              <a:t>certifiers</a:t>
            </a:r>
            <a:endParaRPr lang="de-CH" altLang="de-DE" sz="1800" dirty="0" smtClean="0"/>
          </a:p>
        </p:txBody>
      </p:sp>
      <p:graphicFrame>
        <p:nvGraphicFramePr>
          <p:cNvPr id="2" name="Inhaltsplatzhalter 3"/>
          <p:cNvGraphicFramePr>
            <a:graphicFrameLocks noGrp="1"/>
          </p:cNvGraphicFramePr>
          <p:nvPr>
            <p:ph sz="half" idx="1"/>
            <p:extLst>
              <p:ext uri="{D42A27DB-BD31-4B8C-83A1-F6EECF244321}">
                <p14:modId xmlns:p14="http://schemas.microsoft.com/office/powerpoint/2010/main" val="3373029040"/>
              </p:ext>
            </p:extLst>
          </p:nvPr>
        </p:nvGraphicFramePr>
        <p:xfrm>
          <a:off x="193675" y="1833563"/>
          <a:ext cx="5327650" cy="3259137"/>
        </p:xfrm>
        <a:graphic>
          <a:graphicData uri="http://schemas.openxmlformats.org/drawingml/2006/chart">
            <c:chart xmlns:c="http://schemas.openxmlformats.org/drawingml/2006/chart" xmlns:r="http://schemas.openxmlformats.org/officeDocument/2006/relationships" r:id="rId3"/>
          </a:graphicData>
        </a:graphic>
      </p:graphicFrame>
      <p:sp>
        <p:nvSpPr>
          <p:cNvPr id="13317" name="Rectangle 15"/>
          <p:cNvSpPr>
            <a:spLocks noGrp="1" noChangeArrowheads="1"/>
          </p:cNvSpPr>
          <p:nvPr>
            <p:ph type="sldNum" sz="quarter" idx="12"/>
          </p:nvPr>
        </p:nvSpPr>
        <p:spPr>
          <a:xfrm>
            <a:off x="8188325" y="6427788"/>
            <a:ext cx="508000" cy="287337"/>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pPr eaLnBrk="1" hangingPunct="1">
              <a:defRPr/>
            </a:pPr>
            <a:fld id="{2E267682-BE06-4947-8112-AF64469A333C}" type="slidenum">
              <a:rPr lang="de-DE" sz="1300" b="0" smtClean="0"/>
              <a:pPr eaLnBrk="1" hangingPunct="1">
                <a:defRPr/>
              </a:pPr>
              <a:t>9</a:t>
            </a:fld>
            <a:endParaRPr lang="de-DE" sz="1300" b="0" smtClean="0"/>
          </a:p>
        </p:txBody>
      </p:sp>
      <p:sp>
        <p:nvSpPr>
          <p:cNvPr id="13318" name="Text Box 1028"/>
          <p:cNvSpPr txBox="1">
            <a:spLocks noChangeArrowheads="1"/>
          </p:cNvSpPr>
          <p:nvPr/>
        </p:nvSpPr>
        <p:spPr bwMode="auto">
          <a:xfrm>
            <a:off x="3203575" y="6381750"/>
            <a:ext cx="44624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10000"/>
              </a:spcBef>
              <a:spcAft>
                <a:spcPct val="10000"/>
              </a:spcAft>
              <a:buClr>
                <a:schemeClr val="tx1"/>
              </a:buClr>
              <a:buSzPct val="100000"/>
              <a:buFont typeface="Arial Black" pitchFamily="34" charset="0"/>
              <a:buChar char="›"/>
              <a:defRPr sz="2400">
                <a:solidFill>
                  <a:schemeClr val="tx1"/>
                </a:solidFill>
                <a:latin typeface="Arial" charset="0"/>
                <a:ea typeface="ＭＳ Ｐゴシック" pitchFamily="34" charset="-128"/>
              </a:defRPr>
            </a:lvl1pPr>
            <a:lvl2pPr marL="742950" indent="-285750" eaLnBrk="0" hangingPunct="0">
              <a:spcBef>
                <a:spcPct val="10000"/>
              </a:spcBef>
              <a:spcAft>
                <a:spcPct val="10000"/>
              </a:spcAft>
              <a:buClr>
                <a:schemeClr val="tx1"/>
              </a:buClr>
              <a:buSzPct val="100000"/>
              <a:buFont typeface="Arial Black" pitchFamily="34" charset="0"/>
              <a:buChar char="›"/>
              <a:defRPr sz="2000">
                <a:solidFill>
                  <a:schemeClr val="tx1"/>
                </a:solidFill>
                <a:latin typeface="Arial" charset="0"/>
                <a:ea typeface="ＭＳ Ｐゴシック" pitchFamily="34" charset="-128"/>
              </a:defRPr>
            </a:lvl2pPr>
            <a:lvl3pPr marL="11430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3pPr>
            <a:lvl4pPr marL="16002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4pPr>
            <a:lvl5pPr marL="20574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5pPr>
            <a:lvl6pPr marL="25146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6pPr>
            <a:lvl7pPr marL="29718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7pPr>
            <a:lvl8pPr marL="34290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8pPr>
            <a:lvl9pPr marL="38862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9pPr>
          </a:lstStyle>
          <a:p>
            <a:pPr>
              <a:spcBef>
                <a:spcPct val="50000"/>
              </a:spcBef>
              <a:spcAft>
                <a:spcPct val="0"/>
              </a:spcAft>
              <a:buClrTx/>
              <a:buSzTx/>
              <a:buFontTx/>
              <a:buNone/>
            </a:pPr>
            <a:r>
              <a:rPr lang="de-CH" altLang="de-DE" sz="1200" b="0" dirty="0"/>
              <a:t>Source: FiBL &amp; IFOAM </a:t>
            </a:r>
            <a:r>
              <a:rPr lang="de-CH" altLang="de-DE" sz="1200" b="0" dirty="0" smtClean="0"/>
              <a:t>2015</a:t>
            </a:r>
            <a:endParaRPr lang="de-CH" altLang="de-DE" sz="1200" b="0" dirty="0"/>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fibl-ifoam-2013-global-data-2011">
  <a:themeElements>
    <a:clrScheme name="Standarddesign 1">
      <a:dk1>
        <a:srgbClr val="000000"/>
      </a:dk1>
      <a:lt1>
        <a:srgbClr val="FFFFFF"/>
      </a:lt1>
      <a:dk2>
        <a:srgbClr val="000000"/>
      </a:dk2>
      <a:lt2>
        <a:srgbClr val="000000"/>
      </a:lt2>
      <a:accent1>
        <a:srgbClr val="008C80"/>
      </a:accent1>
      <a:accent2>
        <a:srgbClr val="FF9400"/>
      </a:accent2>
      <a:accent3>
        <a:srgbClr val="FFFFFF"/>
      </a:accent3>
      <a:accent4>
        <a:srgbClr val="000000"/>
      </a:accent4>
      <a:accent5>
        <a:srgbClr val="AAC5C0"/>
      </a:accent5>
      <a:accent6>
        <a:srgbClr val="E78600"/>
      </a:accent6>
      <a:hlink>
        <a:srgbClr val="000000"/>
      </a:hlink>
      <a:folHlink>
        <a:srgbClr val="080808"/>
      </a:folHlink>
    </a:clrScheme>
    <a:fontScheme name="Office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CH" sz="2400" b="1" i="0" u="none" strike="noStrike" cap="none" normalizeH="0" baseline="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CH" sz="2400" b="1" i="0" u="none" strike="noStrike" cap="none" normalizeH="0" baseline="0">
            <a:ln>
              <a:noFill/>
            </a:ln>
            <a:solidFill>
              <a:schemeClr val="tx1"/>
            </a:solidFill>
            <a:effectLst/>
            <a:latin typeface="Arial" charset="0"/>
          </a:defRPr>
        </a:defPPr>
      </a:lstStyle>
    </a:lnDef>
  </a:objectDefaults>
  <a:extraClrSchemeLst>
    <a:extraClrScheme>
      <a:clrScheme name="Standarddesign 1">
        <a:dk1>
          <a:srgbClr val="000000"/>
        </a:dk1>
        <a:lt1>
          <a:srgbClr val="FFFFFF"/>
        </a:lt1>
        <a:dk2>
          <a:srgbClr val="000000"/>
        </a:dk2>
        <a:lt2>
          <a:srgbClr val="000000"/>
        </a:lt2>
        <a:accent1>
          <a:srgbClr val="008C80"/>
        </a:accent1>
        <a:accent2>
          <a:srgbClr val="FF9400"/>
        </a:accent2>
        <a:accent3>
          <a:srgbClr val="FFFFFF"/>
        </a:accent3>
        <a:accent4>
          <a:srgbClr val="000000"/>
        </a:accent4>
        <a:accent5>
          <a:srgbClr val="AAC5C0"/>
        </a:accent5>
        <a:accent6>
          <a:srgbClr val="E78600"/>
        </a:accent6>
        <a:hlink>
          <a:srgbClr val="000000"/>
        </a:hlink>
        <a:folHlink>
          <a:srgbClr val="08080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prache xmlns="dd18740c-b141-4d05-9751-e9f3dcf7e76f">Deutsch</Sprache>
    <Kategorie xmlns="dd18740c-b141-4d05-9751-e9f3dcf7e76f">Folie</Kategori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38CE18F8DE21746B13E196ECDFF44C0" ma:contentTypeVersion="0" ma:contentTypeDescription="Create a new document." ma:contentTypeScope="" ma:versionID="00213ab82dcb59a9ad63155b2e9e1d2f">
  <xsd:schema xmlns:xsd="http://www.w3.org/2001/XMLSchema" xmlns:xs="http://www.w3.org/2001/XMLSchema" xmlns:p="http://schemas.microsoft.com/office/2006/metadata/properties" xmlns:ns2="dd18740c-b141-4d05-9751-e9f3dcf7e76f" targetNamespace="http://schemas.microsoft.com/office/2006/metadata/properties" ma:root="true" ma:fieldsID="6a65b7d5c6e5f1d87d6ba1afe05b63a5" ns2:_="">
    <xsd:import namespace="dd18740c-b141-4d05-9751-e9f3dcf7e76f"/>
    <xsd:element name="properties">
      <xsd:complexType>
        <xsd:sequence>
          <xsd:element name="documentManagement">
            <xsd:complexType>
              <xsd:all>
                <xsd:element ref="ns2:Kategorie"/>
                <xsd:element ref="ns2:Sprach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8740c-b141-4d05-9751-e9f3dcf7e76f" elementFormDefault="qualified">
    <xsd:import namespace="http://schemas.microsoft.com/office/2006/documentManagement/types"/>
    <xsd:import namespace="http://schemas.microsoft.com/office/infopath/2007/PartnerControls"/>
    <xsd:element name="Kategorie" ma:index="8" ma:displayName="Kategorie" ma:default="Bericht" ma:format="Dropdown" ma:indexed="true" ma:internalName="Kategorie">
      <xsd:simpleType>
        <xsd:restriction base="dms:Choice">
          <xsd:enumeration value="Bericht"/>
          <xsd:enumeration value="Brief/ Fax"/>
          <xsd:enumeration value="EU-Bericht"/>
          <xsd:enumeration value="Folie"/>
          <xsd:enumeration value="Kurse"/>
          <xsd:enumeration value="Logo"/>
          <xsd:enumeration value="Medienmitteilung"/>
          <xsd:enumeration value="Ordnerrücken"/>
          <xsd:enumeration value="Praktikums-/ Semester- /Diplomarbeiten"/>
          <xsd:enumeration value="Sonderformate"/>
        </xsd:restriction>
      </xsd:simpleType>
    </xsd:element>
    <xsd:element name="Sprache" ma:index="9" nillable="true" ma:displayName="Sprache" ma:default="Deutsch" ma:format="Dropdown" ma:internalName="Sprache">
      <xsd:simpleType>
        <xsd:restriction base="dms:Choice">
          <xsd:enumeration value="Deutsch"/>
          <xsd:enumeration value="Englisch"/>
          <xsd:enumeration value="Französisch"/>
          <xsd:enumeration value="Italienisch"/>
          <xsd:enumeration value="Spanisch"/>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D29CA0-86EA-4D05-8AC2-A3B7FA9DD8A6}">
  <ds:schemaRefs>
    <ds:schemaRef ds:uri="http://purl.org/dc/elements/1.1/"/>
    <ds:schemaRef ds:uri="http://schemas.openxmlformats.org/package/2006/metadata/core-properties"/>
    <ds:schemaRef ds:uri="http://www.w3.org/XML/1998/namespace"/>
    <ds:schemaRef ds:uri="http://schemas.microsoft.com/office/2006/documentManagement/types"/>
    <ds:schemaRef ds:uri="http://schemas.microsoft.com/office/infopath/2007/PartnerControls"/>
    <ds:schemaRef ds:uri="http://purl.org/dc/dcmitype/"/>
    <ds:schemaRef ds:uri="dd18740c-b141-4d05-9751-e9f3dcf7e76f"/>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394CDDB8-30F7-4D6F-A864-4F70C91413A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18740c-b141-4d05-9751-e9f3dcf7e76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DFDBECC-DDD0-4751-89B6-B4EBFBAB423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fibl-ifoam-2013-global-data-2011</Template>
  <TotalTime>0</TotalTime>
  <Words>2868</Words>
  <Application>Microsoft Office PowerPoint</Application>
  <PresentationFormat>Bildschirmpräsentation (4:3)</PresentationFormat>
  <Paragraphs>378</Paragraphs>
  <Slides>50</Slides>
  <Notes>38</Notes>
  <HiddenSlides>0</HiddenSlides>
  <MMClips>0</MMClips>
  <ScaleCrop>false</ScaleCrop>
  <HeadingPairs>
    <vt:vector size="4" baseType="variant">
      <vt:variant>
        <vt:lpstr>Design</vt:lpstr>
      </vt:variant>
      <vt:variant>
        <vt:i4>1</vt:i4>
      </vt:variant>
      <vt:variant>
        <vt:lpstr>Folientitel</vt:lpstr>
      </vt:variant>
      <vt:variant>
        <vt:i4>50</vt:i4>
      </vt:variant>
    </vt:vector>
  </HeadingPairs>
  <TitlesOfParts>
    <vt:vector size="51" baseType="lpstr">
      <vt:lpstr>fibl-ifoam-2013-global-data-2011</vt:lpstr>
      <vt:lpstr>Organic Agriculture Worldwide:  Key results from the FiBL-IFOAM survey on organic agriculture worldwide 2015 Part 1: Global data and survey background </vt:lpstr>
      <vt:lpstr>Organic Agriculture Worldwide: Key results from the FiBL-IFOAM survey on organic agriculture worldwide 2015: Part 1: Global data and survey background </vt:lpstr>
      <vt:lpstr>Acknowledgements*</vt:lpstr>
      <vt:lpstr>The World of Organic Agriculture 2015</vt:lpstr>
      <vt:lpstr>Website www.organic-world.net</vt:lpstr>
      <vt:lpstr>About this presentation</vt:lpstr>
      <vt:lpstr>The 16th Survey on organic agriculture world-wide</vt:lpstr>
      <vt:lpstr> Countries covered by the survey on organic agriculture 2013 </vt:lpstr>
      <vt:lpstr>Organic data collection systems world-wide for data on area, operators and production (total 170 countries)</vt:lpstr>
      <vt:lpstr>International certifiers that provided data for several countries</vt:lpstr>
      <vt:lpstr>Networks, transnational data collection efforts</vt:lpstr>
      <vt:lpstr>General notes on the data</vt:lpstr>
      <vt:lpstr>Key data/indicators on organic agriculture world-wide 2013</vt:lpstr>
      <vt:lpstr>Distribution of organic areas</vt:lpstr>
      <vt:lpstr>Organic agricultural land by region 2013</vt:lpstr>
      <vt:lpstr>Organic agricultural land and other organic areas 2013</vt:lpstr>
      <vt:lpstr>Organic agricultural land by region 2013 </vt:lpstr>
      <vt:lpstr>The countries with the most organic agricultural land 2013</vt:lpstr>
      <vt:lpstr>Organic agricultural land 2013: Top ten countries</vt:lpstr>
      <vt:lpstr>Share of organic land of total agricultural area 2013</vt:lpstr>
      <vt:lpstr>Shares of organic agricultural land by region 2013</vt:lpstr>
      <vt:lpstr>The highest shares of organic agr. land  2013</vt:lpstr>
      <vt:lpstr>Distribution of organic shares 2013</vt:lpstr>
      <vt:lpstr>Growth of the organic agricultural land 2013</vt:lpstr>
      <vt:lpstr>Growth of the organic agricultural land  2012-2013 by region</vt:lpstr>
      <vt:lpstr>Growth of the organic farmland 1999-2013</vt:lpstr>
      <vt:lpstr>Development of organic agricultural land in the regions</vt:lpstr>
      <vt:lpstr>Growth of organic agricultural land by region 2013</vt:lpstr>
      <vt:lpstr>Growth of organic farmland by continent 2013</vt:lpstr>
      <vt:lpstr>Growth of organic farmland 2012-2013</vt:lpstr>
      <vt:lpstr>Further organic areas</vt:lpstr>
      <vt:lpstr>Wild collection and beekeeping areas</vt:lpstr>
      <vt:lpstr>Wild collection areas by region 2013</vt:lpstr>
      <vt:lpstr>Organic wild collection 2013: Top 10 countries</vt:lpstr>
      <vt:lpstr>Organic producers 2013</vt:lpstr>
      <vt:lpstr>Organic producers 2013</vt:lpstr>
      <vt:lpstr>Organic producers by region 2013</vt:lpstr>
      <vt:lpstr>Development of organic producers 1999-2013</vt:lpstr>
      <vt:lpstr>The global market for organic food and beverages 2013</vt:lpstr>
      <vt:lpstr>Global market: Distribution of retail sales by single market 2013</vt:lpstr>
      <vt:lpstr>Distribution of organic retail sales 2013</vt:lpstr>
      <vt:lpstr>The largest markets for organic food 2013</vt:lpstr>
      <vt:lpstr>Growth of retail sales in Germany 2000-2013</vt:lpstr>
      <vt:lpstr>Growth of retail sales in France 2000-2013</vt:lpstr>
      <vt:lpstr>Per capita consumption 2013</vt:lpstr>
      <vt:lpstr>Organic farming in developing &amp; transition countries 2013 </vt:lpstr>
      <vt:lpstr>DAC list: The top 10 countries with the largest areas of organic agricultural land 2013</vt:lpstr>
      <vt:lpstr>DAC list: The top 10 countries with the highest shares of organic agricultural land 2013</vt:lpstr>
      <vt:lpstr>More information </vt:lpstr>
      <vt:lpstr>Disclaimer</vt:lpstr>
    </vt:vector>
  </TitlesOfParts>
  <LinksUpToDate>false</LinksUpToDate>
  <SharedDoc>false</SharedDoc>
  <HyperlinkBase>http://www.fibl.org</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Organic Agriculture Worldwide:  Key results from the FiBL-IFOAM survey on organic agriculture worldwide 2013 Part 1: Global data and survey background</dc:title>
  <dc:creator>Willer Helga</dc:creator>
  <cp:lastModifiedBy>Willer Helga</cp:lastModifiedBy>
  <cp:revision>105</cp:revision>
  <cp:lastPrinted>2014-05-09T15:54:45Z</cp:lastPrinted>
  <dcterms:created xsi:type="dcterms:W3CDTF">2013-02-24T11:21:57Z</dcterms:created>
  <dcterms:modified xsi:type="dcterms:W3CDTF">2015-03-30T12:11:13Z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0x010100038CE18F8DE21746B13E196ECDFF44C0</vt:lpwstr>
  </property>
  <property fmtid="{D5CDD505-2E9C-101B-9397-08002B2CF9AE}" pid="3" name="TemplateUrl">
    <vt:lpwstr/>
  </property>
  <property fmtid="{D5CDD505-2E9C-101B-9397-08002B2CF9AE}" pid="4" name="Order">
    <vt:r8>3200</vt:r8>
  </property>
  <property fmtid="{D5CDD505-2E9C-101B-9397-08002B2CF9AE}" pid="5" name="_SourceUrl">
    <vt:lpwstr/>
  </property>
  <property fmtid="{D5CDD505-2E9C-101B-9397-08002B2CF9AE}" pid="6" name="_SharedFileIndex">
    <vt:lpwstr/>
  </property>
  <property fmtid="{D5CDD505-2E9C-101B-9397-08002B2CF9AE}" pid="7" name="xd_Signature">
    <vt:bool>false</vt:bool>
  </property>
  <property fmtid="{D5CDD505-2E9C-101B-9397-08002B2CF9AE}" pid="8" name="xd_ProgID">
    <vt:lpwstr/>
  </property>
</Properties>
</file>